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77" r:id="rId5"/>
    <p:sldId id="286" r:id="rId6"/>
    <p:sldId id="263" r:id="rId7"/>
    <p:sldId id="287" r:id="rId8"/>
    <p:sldId id="279" r:id="rId9"/>
    <p:sldId id="288" r:id="rId10"/>
    <p:sldId id="278" r:id="rId11"/>
    <p:sldId id="289" r:id="rId12"/>
    <p:sldId id="280" r:id="rId13"/>
    <p:sldId id="281" r:id="rId14"/>
    <p:sldId id="282" r:id="rId15"/>
    <p:sldId id="290" r:id="rId16"/>
    <p:sldId id="283" r:id="rId17"/>
    <p:sldId id="284" r:id="rId18"/>
    <p:sldId id="285" r:id="rId19"/>
  </p:sldIdLst>
  <p:sldSz cx="12801600" cy="9601200" type="A3"/>
  <p:notesSz cx="6858000" cy="9144000"/>
  <p:defaultTextStyle>
    <a:defPPr rtl="0">
      <a:defRPr lang="fr-FR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42F"/>
    <a:srgbClr val="28F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89309" autoAdjust="0"/>
  </p:normalViewPr>
  <p:slideViewPr>
    <p:cSldViewPr snapToGrid="0">
      <p:cViewPr varScale="1">
        <p:scale>
          <a:sx n="53" d="100"/>
          <a:sy n="53" d="100"/>
        </p:scale>
        <p:origin x="1726" y="43"/>
      </p:cViewPr>
      <p:guideLst/>
    </p:cSldViewPr>
  </p:slideViewPr>
  <p:outlineViewPr>
    <p:cViewPr>
      <p:scale>
        <a:sx n="33" d="100"/>
        <a:sy n="33" d="100"/>
      </p:scale>
      <p:origin x="0" y="-2186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295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6AA3114B-0CDD-4419-A4DE-E0C29A2AE1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FC25048-78D1-4821-8E2B-7A77CCA12F8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0D11B87-8B02-4B65-A651-8DC11F827AAB}" type="datetime1">
              <a:rPr lang="fr-FR" smtClean="0"/>
              <a:t>15/06/2023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924695-047D-4CC8-8801-1AA37457E7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0F00293-63F6-438D-A9A8-024975FD55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D56CFAD-C154-4C9C-AD01-665A50550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8791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B6E4E-CCF1-442F-B435-443ED2C00FDF}" type="datetime1">
              <a:rPr lang="fr-FR" smtClean="0"/>
              <a:pPr/>
              <a:t>15/06/2023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5B62BC0-7DC4-4569-951D-2BB9475345C6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344641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5B62BC0-7DC4-4569-951D-2BB9475345C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9713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5B62BC0-7DC4-4569-951D-2BB9475345C6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038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5B62BC0-7DC4-4569-951D-2BB9475345C6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8052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www.hotelvert.com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5B62BC0-7DC4-4569-951D-2BB9475345C6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69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5B62BC0-7DC4-4569-951D-2BB9475345C6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10831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5B62BC0-7DC4-4569-951D-2BB9475345C6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2366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5B62BC0-7DC4-4569-951D-2BB9475345C6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908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5B62BC0-7DC4-4569-951D-2BB9475345C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8963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5B62BC0-7DC4-4569-951D-2BB9475345C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860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5B62BC0-7DC4-4569-951D-2BB9475345C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1879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5B62BC0-7DC4-4569-951D-2BB9475345C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2145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5B62BC0-7DC4-4569-951D-2BB9475345C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127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5B62BC0-7DC4-4569-951D-2BB9475345C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8804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5B62BC0-7DC4-4569-951D-2BB9475345C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8807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www.hotelvert.com</a:t>
            </a:r>
          </a:p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5B62BC0-7DC4-4569-951D-2BB9475345C6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0932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id="{CA325D4D-835D-41B6-9B16-A090AA08832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801600" cy="96012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1D87D16-A856-42F4-9D8C-A0C1D482E5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18873"/>
            <a:ext cx="12801600" cy="1995360"/>
          </a:xfrm>
          <a:prstGeom prst="rect">
            <a:avLst/>
          </a:prstGeom>
          <a:solidFill>
            <a:schemeClr val="accent4">
              <a:lumMod val="50000"/>
              <a:alpha val="55000"/>
            </a:schemeClr>
          </a:solidFill>
        </p:spPr>
        <p:txBody>
          <a:bodyPr rtlCol="0" anchor="ctr"/>
          <a:lstStyle>
            <a:lvl1pPr algn="ctr">
              <a:defRPr sz="6300" cap="all" spc="105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Ajouter un titre</a:t>
            </a:r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BD39BB44-64AC-49A7-8555-2CC62AD7C2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5414233"/>
            <a:ext cx="12801600" cy="1450848"/>
          </a:xfrm>
          <a:prstGeom prst="rect">
            <a:avLst/>
          </a:prstGeom>
          <a:solidFill>
            <a:schemeClr val="accent4">
              <a:lumMod val="50000"/>
              <a:alpha val="55000"/>
            </a:schemeClr>
          </a:solidFill>
        </p:spPr>
        <p:txBody>
          <a:bodyPr rtlCol="0" anchor="ctr"/>
          <a:lstStyle>
            <a:lvl1pPr marL="0" indent="0" algn="ctr">
              <a:buNone/>
              <a:defRPr sz="2520" cap="none" spc="10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F51AF15-A085-49C8-ABEC-EF90E7D7B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352418" y="3256296"/>
            <a:ext cx="6096762" cy="223516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</p:spTree>
    <p:extLst>
      <p:ext uri="{BB962C8B-B14F-4D97-AF65-F5344CB8AC3E}">
        <p14:creationId xmlns:p14="http://schemas.microsoft.com/office/powerpoint/2010/main" val="149203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des opportunités de march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2198964-B829-4E4F-AAE7-4D7A404AB7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94710" y="977933"/>
            <a:ext cx="6000750" cy="656725"/>
          </a:xfrm>
          <a:prstGeom prst="rect">
            <a:avLst/>
          </a:prstGeom>
        </p:spPr>
        <p:txBody>
          <a:bodyPr rtlCol="0" anchor="ctr"/>
          <a:lstStyle>
            <a:lvl1pPr algn="ctr">
              <a:defRPr sz="2520" cap="all" spc="105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21" name="Espace réservé du texte 10">
            <a:extLst>
              <a:ext uri="{FF2B5EF4-FFF2-40B4-BE49-F238E27FC236}">
                <a16:creationId xmlns:a16="http://schemas.microsoft.com/office/drawing/2014/main" id="{F7C80E83-E343-4BA5-ABB5-ACA84EEE62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65133" y="2594798"/>
            <a:ext cx="1314985" cy="1208886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rtlCol="0" anchor="ctr"/>
          <a:lstStyle>
            <a:lvl1pPr marL="0" indent="0" algn="ctr">
              <a:buNone/>
              <a:defRPr sz="336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texte</a:t>
            </a:r>
          </a:p>
        </p:txBody>
      </p: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BA56986C-C9AC-44CD-9D32-24AA209F76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0111" y="4037186"/>
            <a:ext cx="3086100" cy="656725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89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7" name="Espace réservé du texte 10">
            <a:extLst>
              <a:ext uri="{FF2B5EF4-FFF2-40B4-BE49-F238E27FC236}">
                <a16:creationId xmlns:a16="http://schemas.microsoft.com/office/drawing/2014/main" id="{61B45AB9-9A5F-4872-A322-AD3890A5BE6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0111" y="4555343"/>
            <a:ext cx="3086100" cy="656725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9" name="Espace réservé du texte 10">
            <a:extLst>
              <a:ext uri="{FF2B5EF4-FFF2-40B4-BE49-F238E27FC236}">
                <a16:creationId xmlns:a16="http://schemas.microsoft.com/office/drawing/2014/main" id="{E5E3032E-6B86-4F42-95E1-7C7B130871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43129" y="2594797"/>
            <a:ext cx="1314985" cy="1208887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rtlCol="0" anchor="ctr"/>
          <a:lstStyle>
            <a:lvl1pPr marL="0" indent="0" algn="ctr">
              <a:buNone/>
              <a:defRPr sz="336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texte</a:t>
            </a:r>
          </a:p>
        </p:txBody>
      </p:sp>
      <p:sp>
        <p:nvSpPr>
          <p:cNvPr id="28" name="Espace réservé du texte 10">
            <a:extLst>
              <a:ext uri="{FF2B5EF4-FFF2-40B4-BE49-F238E27FC236}">
                <a16:creationId xmlns:a16="http://schemas.microsoft.com/office/drawing/2014/main" id="{C56EA384-B876-4E37-81CC-FF14C8064E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57750" y="4037186"/>
            <a:ext cx="3086100" cy="656725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89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0" name="Espace réservé du texte 10">
            <a:extLst>
              <a:ext uri="{FF2B5EF4-FFF2-40B4-BE49-F238E27FC236}">
                <a16:creationId xmlns:a16="http://schemas.microsoft.com/office/drawing/2014/main" id="{7A136A37-A8C3-48F4-978F-3042B2451FF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57750" y="4555343"/>
            <a:ext cx="3086100" cy="656725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2" name="Espace réservé du texte 10">
            <a:extLst>
              <a:ext uri="{FF2B5EF4-FFF2-40B4-BE49-F238E27FC236}">
                <a16:creationId xmlns:a16="http://schemas.microsoft.com/office/drawing/2014/main" id="{90D156C2-557C-45F2-B9BA-7CE533312A0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721125" y="2594798"/>
            <a:ext cx="1314629" cy="1208889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rtlCol="0" anchor="ctr"/>
          <a:lstStyle>
            <a:lvl1pPr marL="0" indent="0" algn="ctr">
              <a:buNone/>
              <a:defRPr sz="336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texte</a:t>
            </a:r>
          </a:p>
        </p:txBody>
      </p:sp>
      <p:sp>
        <p:nvSpPr>
          <p:cNvPr id="31" name="Espace réservé du texte 10">
            <a:extLst>
              <a:ext uri="{FF2B5EF4-FFF2-40B4-BE49-F238E27FC236}">
                <a16:creationId xmlns:a16="http://schemas.microsoft.com/office/drawing/2014/main" id="{38E358D4-D1F9-4872-A079-98E1F6BD662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835390" y="4037186"/>
            <a:ext cx="3086100" cy="656725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89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3" name="Espace réservé du texte 10">
            <a:extLst>
              <a:ext uri="{FF2B5EF4-FFF2-40B4-BE49-F238E27FC236}">
                <a16:creationId xmlns:a16="http://schemas.microsoft.com/office/drawing/2014/main" id="{8D809314-142B-40CA-8424-37611F5E9C1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835390" y="4555343"/>
            <a:ext cx="3086100" cy="656725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16" name="Espace réservé d’image 8">
            <a:extLst>
              <a:ext uri="{FF2B5EF4-FFF2-40B4-BE49-F238E27FC236}">
                <a16:creationId xmlns:a16="http://schemas.microsoft.com/office/drawing/2014/main" id="{3B652552-1A5B-4884-9BDF-1A266395934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" y="5928359"/>
            <a:ext cx="12801599" cy="367284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36" name="Espace réservé de la date 3">
            <a:extLst>
              <a:ext uri="{FF2B5EF4-FFF2-40B4-BE49-F238E27FC236}">
                <a16:creationId xmlns:a16="http://schemas.microsoft.com/office/drawing/2014/main" id="{5C7A8808-3BA5-498D-8E57-CAB9DF0182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37" name="Espace réservé du pied de page 4">
            <a:extLst>
              <a:ext uri="{FF2B5EF4-FFF2-40B4-BE49-F238E27FC236}">
                <a16:creationId xmlns:a16="http://schemas.microsoft.com/office/drawing/2014/main" id="{742EE3D7-DACC-458E-82B0-EC87F8BAE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1" i="0" cap="all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38" name="Espace réservé du numéro de diapositive 5">
            <a:extLst>
              <a:ext uri="{FF2B5EF4-FFF2-40B4-BE49-F238E27FC236}">
                <a16:creationId xmlns:a16="http://schemas.microsoft.com/office/drawing/2014/main" id="{8ED908E6-B839-44D9-AFFC-E5E5E592E5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182226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 concurr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41225E-57F6-4605-A684-F9B30F1F66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0046" y="3430617"/>
            <a:ext cx="4350604" cy="768195"/>
          </a:xfrm>
          <a:prstGeom prst="rect">
            <a:avLst/>
          </a:prstGeom>
        </p:spPr>
        <p:txBody>
          <a:bodyPr rtlCol="0" anchor="b"/>
          <a:lstStyle>
            <a:lvl1pPr>
              <a:defRPr sz="2520" cap="all" spc="105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7" name="Espace réservé d’image 8">
            <a:extLst>
              <a:ext uri="{FF2B5EF4-FFF2-40B4-BE49-F238E27FC236}">
                <a16:creationId xmlns:a16="http://schemas.microsoft.com/office/drawing/2014/main" id="{C93927AF-DF09-4CE5-8767-B2ECF0215B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79644" y="0"/>
            <a:ext cx="7721955" cy="4007458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pour ajouter une photo</a:t>
            </a:r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AE2342C8-E968-4F49-930C-F5C43F88F0B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0714" y="4711625"/>
            <a:ext cx="5200650" cy="596950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E8D114B-8AAB-41D6-AFCF-750066A652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0714" y="5242931"/>
            <a:ext cx="5200650" cy="2864751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DCCC938D-0BC7-4BBB-BBF2-B830D9D0C13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20840" y="4711625"/>
            <a:ext cx="5200650" cy="596950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14" name="Espace réservé du texte 10">
            <a:extLst>
              <a:ext uri="{FF2B5EF4-FFF2-40B4-BE49-F238E27FC236}">
                <a16:creationId xmlns:a16="http://schemas.microsoft.com/office/drawing/2014/main" id="{796405D2-E28F-41EC-844E-034C5D70725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20840" y="5242931"/>
            <a:ext cx="5200650" cy="2864751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8751D887-2419-4911-A7CC-9B5A598D7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spc="105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B8B214E0-C574-4CE5-8FF0-E0F965A4A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1" i="0" cap="all" spc="105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6C033920-FB08-49F3-8A75-14E68EF78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spc="105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651951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 concurrenc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raphisme 48">
            <a:extLst>
              <a:ext uri="{FF2B5EF4-FFF2-40B4-BE49-F238E27FC236}">
                <a16:creationId xmlns:a16="http://schemas.microsoft.com/office/drawing/2014/main" id="{CC3C8467-268E-4ABA-B4F5-0808AFBB2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" y="8731987"/>
            <a:ext cx="12801599" cy="869214"/>
          </a:xfrm>
          <a:prstGeom prst="rect">
            <a:avLst/>
          </a:prstGeom>
        </p:spPr>
      </p:pic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D69FF8FD-CDD1-4BEE-8DB9-0CD4BDE98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702583" y="1073468"/>
            <a:ext cx="0" cy="686546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09F1257F-A86F-48F4-BFFA-9BFB4355E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7701069" y="1918317"/>
            <a:ext cx="0" cy="514909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 20">
            <a:extLst>
              <a:ext uri="{FF2B5EF4-FFF2-40B4-BE49-F238E27FC236}">
                <a16:creationId xmlns:a16="http://schemas.microsoft.com/office/drawing/2014/main" id="{FFD01FCA-DF30-466C-9EAE-B0A13CF25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22725" y="6280785"/>
            <a:ext cx="653348" cy="871130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6F9F0CF-5966-47C2-9A41-0CD85E85D2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92874" y="5666185"/>
            <a:ext cx="653348" cy="871130"/>
          </a:xfrm>
          <a:prstGeom prst="rect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EFF630-FDAA-46A7-8CEE-21CAB6BC2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40797" y="3028407"/>
            <a:ext cx="653348" cy="871130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7" name="Rectangle 26">
            <a:extLst>
              <a:ext uri="{FF2B5EF4-FFF2-40B4-BE49-F238E27FC236}">
                <a16:creationId xmlns:a16="http://schemas.microsoft.com/office/drawing/2014/main" id="{2383BA8C-6DBE-4569-B07B-9FB55F80D6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2063" y="5002974"/>
            <a:ext cx="653348" cy="871130"/>
          </a:xfrm>
          <a:prstGeom prst="rect">
            <a:avLst/>
          </a:prstGeom>
          <a:noFill/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9" name="Rectangle 28">
            <a:extLst>
              <a:ext uri="{FF2B5EF4-FFF2-40B4-BE49-F238E27FC236}">
                <a16:creationId xmlns:a16="http://schemas.microsoft.com/office/drawing/2014/main" id="{1108DE16-ABA8-4BC8-93C4-F8A521C8A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85617" y="5881469"/>
            <a:ext cx="653348" cy="871130"/>
          </a:xfrm>
          <a:prstGeom prst="rect">
            <a:avLst/>
          </a:prstGeom>
          <a:noFill/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93C062E-DD5E-49BC-A10D-F70C1931F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360894" y="2245574"/>
            <a:ext cx="2160695" cy="1073972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1799781-E0A0-4C4E-A069-37290BED8F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7448" y="799603"/>
            <a:ext cx="5623349" cy="613402"/>
          </a:xfrm>
          <a:prstGeom prst="rect">
            <a:avLst/>
          </a:prstGeom>
        </p:spPr>
        <p:txBody>
          <a:bodyPr rtlCol="0"/>
          <a:lstStyle>
            <a:lvl1pPr>
              <a:defRPr sz="2520" cap="all" spc="105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38" name="Espace réservé du texte 10">
            <a:extLst>
              <a:ext uri="{FF2B5EF4-FFF2-40B4-BE49-F238E27FC236}">
                <a16:creationId xmlns:a16="http://schemas.microsoft.com/office/drawing/2014/main" id="{5D896357-F0C4-4728-BE54-A809E6E3100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86425" y="436514"/>
            <a:ext cx="1792314" cy="59695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470" cap="all" spc="105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ici pour ajouter un nom</a:t>
            </a:r>
          </a:p>
        </p:txBody>
      </p:sp>
      <p:sp>
        <p:nvSpPr>
          <p:cNvPr id="42" name="Espace réservé du texte 10">
            <a:extLst>
              <a:ext uri="{FF2B5EF4-FFF2-40B4-BE49-F238E27FC236}">
                <a16:creationId xmlns:a16="http://schemas.microsoft.com/office/drawing/2014/main" id="{CB13D4EF-593A-4D3C-9712-515EE5A358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28100" y="2484085"/>
            <a:ext cx="2026282" cy="59695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100" cap="all" spc="105" baseline="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ici pour ajouter un nom</a:t>
            </a:r>
          </a:p>
        </p:txBody>
      </p:sp>
      <p:sp>
        <p:nvSpPr>
          <p:cNvPr id="47" name="Espace réservé du texte 10">
            <a:extLst>
              <a:ext uri="{FF2B5EF4-FFF2-40B4-BE49-F238E27FC236}">
                <a16:creationId xmlns:a16="http://schemas.microsoft.com/office/drawing/2014/main" id="{449D2BE7-8177-406D-94BB-001D561B5A8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87857" y="3165499"/>
            <a:ext cx="959231" cy="59695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168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40" name="Espace réservé du texte 10">
            <a:extLst>
              <a:ext uri="{FF2B5EF4-FFF2-40B4-BE49-F238E27FC236}">
                <a16:creationId xmlns:a16="http://schemas.microsoft.com/office/drawing/2014/main" id="{FD164278-C8C4-4514-8B3E-9505CB6747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06704" y="4286521"/>
            <a:ext cx="1792314" cy="596950"/>
          </a:xfrm>
          <a:prstGeom prst="rect">
            <a:avLst/>
          </a:prstGeom>
        </p:spPr>
        <p:txBody>
          <a:bodyPr rtlCol="0" anchor="t"/>
          <a:lstStyle>
            <a:lvl1pPr marL="0" indent="0" algn="r">
              <a:buNone/>
              <a:defRPr sz="1470" cap="all" spc="105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ici pour ajouter un nom</a:t>
            </a:r>
          </a:p>
        </p:txBody>
      </p:sp>
      <p:sp>
        <p:nvSpPr>
          <p:cNvPr id="41" name="Espace réservé du texte 10">
            <a:extLst>
              <a:ext uri="{FF2B5EF4-FFF2-40B4-BE49-F238E27FC236}">
                <a16:creationId xmlns:a16="http://schemas.microsoft.com/office/drawing/2014/main" id="{45FF02C4-FA25-4AE4-B4EF-D106CDD0FE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0285617" y="4286521"/>
            <a:ext cx="1792314" cy="596950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buNone/>
              <a:defRPr sz="1470" cap="all" spc="105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ici pour ajouter un nom</a:t>
            </a:r>
          </a:p>
        </p:txBody>
      </p:sp>
      <p:sp>
        <p:nvSpPr>
          <p:cNvPr id="45" name="Espace réservé du texte 10">
            <a:extLst>
              <a:ext uri="{FF2B5EF4-FFF2-40B4-BE49-F238E27FC236}">
                <a16:creationId xmlns:a16="http://schemas.microsoft.com/office/drawing/2014/main" id="{2EA0BE42-73C1-43D0-9520-94265CBEE4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99123" y="5140066"/>
            <a:ext cx="959231" cy="59695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1680" cap="all" spc="105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43" name="Espace réservé du texte 10">
            <a:extLst>
              <a:ext uri="{FF2B5EF4-FFF2-40B4-BE49-F238E27FC236}">
                <a16:creationId xmlns:a16="http://schemas.microsoft.com/office/drawing/2014/main" id="{4E23821A-CE37-4CA8-82BC-5731CBD7BC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39934" y="5803277"/>
            <a:ext cx="959231" cy="59695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1680" cap="all" spc="105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44" name="Espace réservé du texte 10">
            <a:extLst>
              <a:ext uri="{FF2B5EF4-FFF2-40B4-BE49-F238E27FC236}">
                <a16:creationId xmlns:a16="http://schemas.microsoft.com/office/drawing/2014/main" id="{83ED92E9-F268-4C1E-9440-F605C9EBD5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969785" y="6417877"/>
            <a:ext cx="959231" cy="59695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1680" cap="all" spc="105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46" name="Espace réservé du texte 10">
            <a:extLst>
              <a:ext uri="{FF2B5EF4-FFF2-40B4-BE49-F238E27FC236}">
                <a16:creationId xmlns:a16="http://schemas.microsoft.com/office/drawing/2014/main" id="{B29F508B-CAFE-4871-8267-E5406A4D6C4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132677" y="6018560"/>
            <a:ext cx="959231" cy="59695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1680" cap="all" spc="105" baseline="0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39" name="Espace réservé du texte 10">
            <a:extLst>
              <a:ext uri="{FF2B5EF4-FFF2-40B4-BE49-F238E27FC236}">
                <a16:creationId xmlns:a16="http://schemas.microsoft.com/office/drawing/2014/main" id="{C40D7D1C-3379-42CE-B3D7-A585CDECBD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86424" y="7957454"/>
            <a:ext cx="1792314" cy="596950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470" cap="all" spc="105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ici pour ajouter un nom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5129BD8-DBDF-484C-89DD-80EDD7B827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F621E8-9FBF-4DC8-AA1D-234C0A47D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1D5819-A04D-4AB0-A144-E7BBA3400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160847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égie de croiss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8B3D21-9143-4E6D-87CD-82F00F7DC6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8680" y="878481"/>
            <a:ext cx="5532120" cy="796454"/>
          </a:xfrm>
          <a:prstGeom prst="rect">
            <a:avLst/>
          </a:prstGeom>
        </p:spPr>
        <p:txBody>
          <a:bodyPr rtlCol="0" anchor="ctr"/>
          <a:lstStyle>
            <a:lvl1pPr>
              <a:defRPr sz="2520" cap="all" spc="105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235C24E7-D67D-40AA-B6B1-AE47659E18E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61460" y="1416015"/>
            <a:ext cx="5238695" cy="796454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buNone/>
              <a:defRPr sz="2100" cap="none" spc="105" baseline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Cliquez pour ajouter un titre</a:t>
            </a:r>
          </a:p>
        </p:txBody>
      </p:sp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A756E9B8-BA57-4251-A0E6-DDADC29D95B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66700" y="2862279"/>
            <a:ext cx="1663695" cy="1569722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txBody>
          <a:bodyPr lIns="182880" rIns="182880" rtlCol="0" anchor="ctr"/>
          <a:lstStyle>
            <a:lvl1pPr marL="0" indent="0" algn="ctr">
              <a:lnSpc>
                <a:spcPct val="100000"/>
              </a:lnSpc>
              <a:buNone/>
              <a:defRPr sz="2100" cap="all" spc="21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ici pour ajouter un nom</a:t>
            </a:r>
          </a:p>
        </p:txBody>
      </p:sp>
      <p:sp>
        <p:nvSpPr>
          <p:cNvPr id="20" name="Espace réservé du texte 14">
            <a:extLst>
              <a:ext uri="{FF2B5EF4-FFF2-40B4-BE49-F238E27FC236}">
                <a16:creationId xmlns:a16="http://schemas.microsoft.com/office/drawing/2014/main" id="{C0B962B5-0EC7-48EC-A687-C206A69C56D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64080" y="2862279"/>
            <a:ext cx="3236074" cy="1569722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80" cap="none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2" name="Espace réservé du texte 14">
            <a:extLst>
              <a:ext uri="{FF2B5EF4-FFF2-40B4-BE49-F238E27FC236}">
                <a16:creationId xmlns:a16="http://schemas.microsoft.com/office/drawing/2014/main" id="{1314A100-8075-4D1D-995C-34F5838D5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66700" y="4799568"/>
            <a:ext cx="1663695" cy="1569722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txBody>
          <a:bodyPr lIns="182880" rIns="182880" rtlCol="0" anchor="ctr"/>
          <a:lstStyle>
            <a:lvl1pPr marL="0" indent="0" algn="ctr">
              <a:lnSpc>
                <a:spcPct val="100000"/>
              </a:lnSpc>
              <a:buNone/>
              <a:defRPr sz="2100" cap="all" spc="21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ici pour ajouter un nom</a:t>
            </a:r>
          </a:p>
        </p:txBody>
      </p:sp>
      <p:sp>
        <p:nvSpPr>
          <p:cNvPr id="23" name="Espace réservé du texte 14">
            <a:extLst>
              <a:ext uri="{FF2B5EF4-FFF2-40B4-BE49-F238E27FC236}">
                <a16:creationId xmlns:a16="http://schemas.microsoft.com/office/drawing/2014/main" id="{9C946523-4B92-4003-B43C-B01D972454F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864080" y="4799568"/>
            <a:ext cx="3236074" cy="1569722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80" cap="none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5" name="Espace réservé du texte 14">
            <a:extLst>
              <a:ext uri="{FF2B5EF4-FFF2-40B4-BE49-F238E27FC236}">
                <a16:creationId xmlns:a16="http://schemas.microsoft.com/office/drawing/2014/main" id="{F9BEEAAD-CC7F-427D-BCFF-1BBA5023ABE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66700" y="6736857"/>
            <a:ext cx="1663695" cy="1569722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txBody>
          <a:bodyPr lIns="182880" rIns="182880" rtlCol="0" anchor="ctr"/>
          <a:lstStyle>
            <a:lvl1pPr marL="0" indent="0" algn="ctr">
              <a:lnSpc>
                <a:spcPct val="100000"/>
              </a:lnSpc>
              <a:buNone/>
              <a:defRPr sz="2100" cap="all" spc="21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ici pour ajouter un nom</a:t>
            </a:r>
          </a:p>
        </p:txBody>
      </p:sp>
      <p:sp>
        <p:nvSpPr>
          <p:cNvPr id="26" name="Espace réservé du texte 14">
            <a:extLst>
              <a:ext uri="{FF2B5EF4-FFF2-40B4-BE49-F238E27FC236}">
                <a16:creationId xmlns:a16="http://schemas.microsoft.com/office/drawing/2014/main" id="{B6693A35-4411-4FE2-82FD-5D30D8D62AF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864080" y="6736857"/>
            <a:ext cx="3236074" cy="1569722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80" cap="none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B658EBA7-4275-488A-B86F-67B70609F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1670209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spc="105" baseline="0">
                <a:solidFill>
                  <a:schemeClr val="bg2">
                    <a:lumMod val="50000"/>
                  </a:schemeClr>
                </a:solidFill>
                <a:effectLst/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A59824DA-522A-4135-800A-60F504928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97288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1" i="0" cap="all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7" name="Espace réservé d’image 8">
            <a:extLst>
              <a:ext uri="{FF2B5EF4-FFF2-40B4-BE49-F238E27FC236}">
                <a16:creationId xmlns:a16="http://schemas.microsoft.com/office/drawing/2014/main" id="{93D3F372-68E2-486A-A105-748C2BB245A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018023" y="0"/>
            <a:ext cx="5783576" cy="96012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pour ajouter une photo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8D667147-015B-4B04-886E-3451355DC7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285" y="8898891"/>
            <a:ext cx="164020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71206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09C70A-0F34-4BEB-BABD-659A58DC4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801600" cy="30387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8F6663C8-5425-48D7-9E9D-F2B794222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40530" y="839022"/>
            <a:ext cx="4320540" cy="851157"/>
          </a:xfrm>
          <a:prstGeom prst="rect">
            <a:avLst/>
          </a:prstGeom>
        </p:spPr>
        <p:txBody>
          <a:bodyPr rtlCol="0" anchor="ctr"/>
          <a:lstStyle>
            <a:lvl1pPr algn="ctr">
              <a:defRPr sz="2520" cap="all" spc="105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ICI POUR ajouter un titre</a:t>
            </a:r>
          </a:p>
        </p:txBody>
      </p:sp>
      <p:sp>
        <p:nvSpPr>
          <p:cNvPr id="34" name="Espace réservé du texte 10">
            <a:extLst>
              <a:ext uri="{FF2B5EF4-FFF2-40B4-BE49-F238E27FC236}">
                <a16:creationId xmlns:a16="http://schemas.microsoft.com/office/drawing/2014/main" id="{781F399C-8EA8-402F-B2A4-828B062584C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80296" y="1416018"/>
            <a:ext cx="3641009" cy="796454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2100" cap="none" spc="105" baseline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Cliquez pour ajouter un titre</a:t>
            </a:r>
          </a:p>
        </p:txBody>
      </p:sp>
      <p:sp>
        <p:nvSpPr>
          <p:cNvPr id="35" name="Espace réservé du texte 10">
            <a:extLst>
              <a:ext uri="{FF2B5EF4-FFF2-40B4-BE49-F238E27FC236}">
                <a16:creationId xmlns:a16="http://schemas.microsoft.com/office/drawing/2014/main" id="{07DF62A2-2B04-4192-9858-1F4C30EFDA5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56380" y="3590039"/>
            <a:ext cx="4988163" cy="628277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90" cap="none" spc="21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titre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910CB016-EEF8-4992-8F92-8FE3375CEB0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26871" y="3590039"/>
            <a:ext cx="3709482" cy="628277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90" cap="none" spc="21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titre</a:t>
            </a:r>
          </a:p>
        </p:txBody>
      </p:sp>
      <p:sp>
        <p:nvSpPr>
          <p:cNvPr id="30" name="Espace réservé du contenu 29">
            <a:extLst>
              <a:ext uri="{FF2B5EF4-FFF2-40B4-BE49-F238E27FC236}">
                <a16:creationId xmlns:a16="http://schemas.microsoft.com/office/drawing/2014/main" id="{E7176063-74EF-4FC1-A687-2F5900412F55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956786" y="4462781"/>
            <a:ext cx="4987290" cy="388048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470" cap="all" baseline="0"/>
            </a:lvl1pPr>
            <a:lvl2pPr marL="480060" indent="0">
              <a:buNone/>
              <a:defRPr/>
            </a:lvl2pPr>
            <a:lvl3pPr marL="960120" indent="0">
              <a:buNone/>
              <a:defRPr/>
            </a:lvl3pPr>
            <a:lvl4pPr marL="1440180" indent="0">
              <a:buNone/>
              <a:defRPr/>
            </a:lvl4pPr>
            <a:lvl5pPr marL="1920240" indent="0">
              <a:buNone/>
              <a:defRPr/>
            </a:lvl5pPr>
          </a:lstStyle>
          <a:p>
            <a:pPr lvl="0" rtl="0"/>
            <a:r>
              <a:rPr lang="fr-FR" noProof="0"/>
              <a:t>Cliquez ici pour ajouter du contenu</a:t>
            </a:r>
          </a:p>
        </p:txBody>
      </p:sp>
      <p:sp>
        <p:nvSpPr>
          <p:cNvPr id="37" name="Espace réservé du contenu 29">
            <a:extLst>
              <a:ext uri="{FF2B5EF4-FFF2-40B4-BE49-F238E27FC236}">
                <a16:creationId xmlns:a16="http://schemas.microsoft.com/office/drawing/2014/main" id="{1958214F-5F3C-4FBF-9DBD-97579EF4CF4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7379572" y="4350419"/>
            <a:ext cx="4465243" cy="403606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470" cap="all" baseline="0"/>
            </a:lvl1pPr>
            <a:lvl2pPr marL="480060" indent="0">
              <a:buNone/>
              <a:defRPr/>
            </a:lvl2pPr>
            <a:lvl3pPr marL="960120" indent="0">
              <a:buNone/>
              <a:defRPr/>
            </a:lvl3pPr>
            <a:lvl4pPr marL="1440180" indent="0">
              <a:buNone/>
              <a:defRPr/>
            </a:lvl4pPr>
            <a:lvl5pPr marL="1920240" indent="0">
              <a:buNone/>
              <a:defRPr/>
            </a:lvl5pPr>
          </a:lstStyle>
          <a:p>
            <a:pPr lvl="0" rtl="0"/>
            <a:r>
              <a:rPr lang="fr-FR" noProof="0"/>
              <a:t>Cliquez ici pour ajouter du contenu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9058ECB-2935-45B1-80F1-ED38302C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8FC42CC-A62B-40E8-907A-F15D7C216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Pitch deck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33E0735-85DE-48C3-8FE9-0754F9ABD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rtlCol="0"/>
          <a:lstStyle/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78116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d’action bien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>
            <a:extLst>
              <a:ext uri="{FF2B5EF4-FFF2-40B4-BE49-F238E27FC236}">
                <a16:creationId xmlns:a16="http://schemas.microsoft.com/office/drawing/2014/main" id="{1A378E50-94EF-4230-91B3-4CDA4804D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886951" y="6176686"/>
            <a:ext cx="8290107" cy="482181"/>
            <a:chOff x="2749477" y="4411918"/>
            <a:chExt cx="7895340" cy="344415"/>
          </a:xfrm>
        </p:grpSpPr>
        <p:cxnSp>
          <p:nvCxnSpPr>
            <p:cNvPr id="102" name="Connecteur droit 101">
              <a:extLst>
                <a:ext uri="{FF2B5EF4-FFF2-40B4-BE49-F238E27FC236}">
                  <a16:creationId xmlns:a16="http://schemas.microsoft.com/office/drawing/2014/main" id="{3FDF687F-1594-4839-AA46-5DACB2E04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49477" y="441191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cteur droit 102">
              <a:extLst>
                <a:ext uri="{FF2B5EF4-FFF2-40B4-BE49-F238E27FC236}">
                  <a16:creationId xmlns:a16="http://schemas.microsoft.com/office/drawing/2014/main" id="{EAD917A9-665D-46F4-8911-E2881838B6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99668" y="441191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cteur droit 103">
              <a:extLst>
                <a:ext uri="{FF2B5EF4-FFF2-40B4-BE49-F238E27FC236}">
                  <a16:creationId xmlns:a16="http://schemas.microsoft.com/office/drawing/2014/main" id="{37D52265-C77D-45A6-96A5-2656848A31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643557" y="441191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4075B284-B3F9-49E3-A5BC-FBFD2C706C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888274" y="3745194"/>
            <a:ext cx="6629655" cy="482181"/>
            <a:chOff x="2750737" y="2675138"/>
            <a:chExt cx="6313957" cy="344415"/>
          </a:xfrm>
        </p:grpSpPr>
        <p:cxnSp>
          <p:nvCxnSpPr>
            <p:cNvPr id="148" name="Connecteur droit 147">
              <a:extLst>
                <a:ext uri="{FF2B5EF4-FFF2-40B4-BE49-F238E27FC236}">
                  <a16:creationId xmlns:a16="http://schemas.microsoft.com/office/drawing/2014/main" id="{1D75FFD8-965E-47C7-B05F-A941B5164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2750737" y="267513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Connecteur droit 149">
              <a:extLst>
                <a:ext uri="{FF2B5EF4-FFF2-40B4-BE49-F238E27FC236}">
                  <a16:creationId xmlns:a16="http://schemas.microsoft.com/office/drawing/2014/main" id="{ABDDFF1A-AABD-4DA5-9811-02C41491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5116887" y="267513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Connecteur droit 151">
              <a:extLst>
                <a:ext uri="{FF2B5EF4-FFF2-40B4-BE49-F238E27FC236}">
                  <a16:creationId xmlns:a16="http://schemas.microsoft.com/office/drawing/2014/main" id="{7862A0FB-DDED-42C5-B28D-D466080F46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063434" y="267513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re 3">
            <a:extLst>
              <a:ext uri="{FF2B5EF4-FFF2-40B4-BE49-F238E27FC236}">
                <a16:creationId xmlns:a16="http://schemas.microsoft.com/office/drawing/2014/main" id="{7CD073CE-AA33-40C2-9636-3F5C236050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853" y="970791"/>
            <a:ext cx="3787894" cy="886763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>
              <a:defRPr sz="2520" cap="all" spc="105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58" name="Espace réservé du texte 14">
            <a:extLst>
              <a:ext uri="{FF2B5EF4-FFF2-40B4-BE49-F238E27FC236}">
                <a16:creationId xmlns:a16="http://schemas.microsoft.com/office/drawing/2014/main" id="{FC053B39-4BE6-44B3-8D93-ED230B1611A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130836" y="3080771"/>
            <a:ext cx="1512092" cy="657436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59" name="Espace réservé du texte 14">
            <a:extLst>
              <a:ext uri="{FF2B5EF4-FFF2-40B4-BE49-F238E27FC236}">
                <a16:creationId xmlns:a16="http://schemas.microsoft.com/office/drawing/2014/main" id="{95F74BD3-C751-4644-9E0D-36D890A69E6E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617493" y="3080771"/>
            <a:ext cx="1512092" cy="657436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60" name="Espace réservé du texte 14">
            <a:extLst>
              <a:ext uri="{FF2B5EF4-FFF2-40B4-BE49-F238E27FC236}">
                <a16:creationId xmlns:a16="http://schemas.microsoft.com/office/drawing/2014/main" id="{3D5CF2BE-8C0B-408F-AEEB-45E3B588305D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761922" y="3080771"/>
            <a:ext cx="1512092" cy="657436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56" name="Espace réservé du texte 14">
            <a:extLst>
              <a:ext uri="{FF2B5EF4-FFF2-40B4-BE49-F238E27FC236}">
                <a16:creationId xmlns:a16="http://schemas.microsoft.com/office/drawing/2014/main" id="{4A07D9B0-4F06-4D69-B211-37FC634E508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31645" y="3835346"/>
            <a:ext cx="1072051" cy="702416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2100" cap="none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une année</a:t>
            </a:r>
          </a:p>
        </p:txBody>
      </p:sp>
      <p:sp>
        <p:nvSpPr>
          <p:cNvPr id="20" name="Espace réservé du texte 14">
            <a:extLst>
              <a:ext uri="{FF2B5EF4-FFF2-40B4-BE49-F238E27FC236}">
                <a16:creationId xmlns:a16="http://schemas.microsoft.com/office/drawing/2014/main" id="{E36FDE7A-7F96-4A7E-AB4F-DBCEFD81C3B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97963" y="4438238"/>
            <a:ext cx="520065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1" name="Espace réservé du texte 14">
            <a:extLst>
              <a:ext uri="{FF2B5EF4-FFF2-40B4-BE49-F238E27FC236}">
                <a16:creationId xmlns:a16="http://schemas.microsoft.com/office/drawing/2014/main" id="{C3C9C771-CEBA-46FF-9941-0F82E4028C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26849" y="4438238"/>
            <a:ext cx="520065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2" name="Espace réservé du texte 14">
            <a:extLst>
              <a:ext uri="{FF2B5EF4-FFF2-40B4-BE49-F238E27FC236}">
                <a16:creationId xmlns:a16="http://schemas.microsoft.com/office/drawing/2014/main" id="{945F6154-355B-4195-8155-1E8C079CDEE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55735" y="4438238"/>
            <a:ext cx="520065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3" name="Espace réservé du texte 14">
            <a:extLst>
              <a:ext uri="{FF2B5EF4-FFF2-40B4-BE49-F238E27FC236}">
                <a16:creationId xmlns:a16="http://schemas.microsoft.com/office/drawing/2014/main" id="{B8E228D5-C0F1-4215-8880-B28856B6F7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84621" y="4438238"/>
            <a:ext cx="520065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4" name="Espace réservé du texte 14">
            <a:extLst>
              <a:ext uri="{FF2B5EF4-FFF2-40B4-BE49-F238E27FC236}">
                <a16:creationId xmlns:a16="http://schemas.microsoft.com/office/drawing/2014/main" id="{5568E40A-0330-4C80-9F64-FB6C4B7CC1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051347" y="4438238"/>
            <a:ext cx="646076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5" name="Espace réservé du texte 14">
            <a:extLst>
              <a:ext uri="{FF2B5EF4-FFF2-40B4-BE49-F238E27FC236}">
                <a16:creationId xmlns:a16="http://schemas.microsoft.com/office/drawing/2014/main" id="{EC8A3FD2-F6F6-40A0-89E1-7769CBB8D4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942392" y="4438238"/>
            <a:ext cx="520065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6" name="Espace réservé du texte 14">
            <a:extLst>
              <a:ext uri="{FF2B5EF4-FFF2-40B4-BE49-F238E27FC236}">
                <a16:creationId xmlns:a16="http://schemas.microsoft.com/office/drawing/2014/main" id="{A882D901-8E7C-431B-B6E9-14C8BD5B22C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71278" y="4438238"/>
            <a:ext cx="520065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7" name="Espace réservé du texte 14">
            <a:extLst>
              <a:ext uri="{FF2B5EF4-FFF2-40B4-BE49-F238E27FC236}">
                <a16:creationId xmlns:a16="http://schemas.microsoft.com/office/drawing/2014/main" id="{2051E2EF-F729-4B79-8CD4-C0D60EE9AD0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600164" y="4438238"/>
            <a:ext cx="520065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8" name="Espace réservé du texte 14">
            <a:extLst>
              <a:ext uri="{FF2B5EF4-FFF2-40B4-BE49-F238E27FC236}">
                <a16:creationId xmlns:a16="http://schemas.microsoft.com/office/drawing/2014/main" id="{A8A6BF26-67C7-4AFD-82B4-5F8831E6276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29049" y="4438238"/>
            <a:ext cx="520065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9" name="Espace réservé du texte 14">
            <a:extLst>
              <a:ext uri="{FF2B5EF4-FFF2-40B4-BE49-F238E27FC236}">
                <a16:creationId xmlns:a16="http://schemas.microsoft.com/office/drawing/2014/main" id="{9D579002-8C14-4A35-90BB-43E508420D9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57935" y="4438238"/>
            <a:ext cx="520065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0" name="Espace réservé du texte 14">
            <a:extLst>
              <a:ext uri="{FF2B5EF4-FFF2-40B4-BE49-F238E27FC236}">
                <a16:creationId xmlns:a16="http://schemas.microsoft.com/office/drawing/2014/main" id="{AA2D386B-15E3-4543-8D79-5B890CB60E7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086821" y="4438238"/>
            <a:ext cx="520065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1" name="Espace réservé du texte 14">
            <a:extLst>
              <a:ext uri="{FF2B5EF4-FFF2-40B4-BE49-F238E27FC236}">
                <a16:creationId xmlns:a16="http://schemas.microsoft.com/office/drawing/2014/main" id="{D1BBCCCB-0A70-4CE2-AC23-DC53C20096B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915702" y="4438238"/>
            <a:ext cx="520065" cy="91318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61" name="Espace réservé du texte 14">
            <a:extLst>
              <a:ext uri="{FF2B5EF4-FFF2-40B4-BE49-F238E27FC236}">
                <a16:creationId xmlns:a16="http://schemas.microsoft.com/office/drawing/2014/main" id="{83DD38EA-382F-4255-927F-5F23153D51A7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130836" y="5604392"/>
            <a:ext cx="1512092" cy="572292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62" name="Espace réservé du texte 14">
            <a:extLst>
              <a:ext uri="{FF2B5EF4-FFF2-40B4-BE49-F238E27FC236}">
                <a16:creationId xmlns:a16="http://schemas.microsoft.com/office/drawing/2014/main" id="{DDBB317C-ECEA-48F8-B070-51A7C7B4CDB2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275264" y="5604392"/>
            <a:ext cx="1512092" cy="572292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70" b="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63" name="Espace réservé du texte 14">
            <a:extLst>
              <a:ext uri="{FF2B5EF4-FFF2-40B4-BE49-F238E27FC236}">
                <a16:creationId xmlns:a16="http://schemas.microsoft.com/office/drawing/2014/main" id="{5C19CD78-318A-4E21-9027-254A8711F4C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0419693" y="5604392"/>
            <a:ext cx="1512092" cy="572292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57" name="Espace réservé du texte 14">
            <a:extLst>
              <a:ext uri="{FF2B5EF4-FFF2-40B4-BE49-F238E27FC236}">
                <a16:creationId xmlns:a16="http://schemas.microsoft.com/office/drawing/2014/main" id="{A437805B-FB40-4996-AD55-1BF1A2D64F0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31645" y="6212653"/>
            <a:ext cx="1072051" cy="702416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2100" cap="none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une année</a:t>
            </a:r>
          </a:p>
        </p:txBody>
      </p:sp>
      <p:sp>
        <p:nvSpPr>
          <p:cNvPr id="32" name="Espace réservé du texte 14">
            <a:extLst>
              <a:ext uri="{FF2B5EF4-FFF2-40B4-BE49-F238E27FC236}">
                <a16:creationId xmlns:a16="http://schemas.microsoft.com/office/drawing/2014/main" id="{40A55730-770B-4851-B7C1-A3AE260339E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797963" y="6820796"/>
            <a:ext cx="520065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3" name="Espace réservé du texte 14">
            <a:extLst>
              <a:ext uri="{FF2B5EF4-FFF2-40B4-BE49-F238E27FC236}">
                <a16:creationId xmlns:a16="http://schemas.microsoft.com/office/drawing/2014/main" id="{32F5F67C-8450-4CC2-984C-18CEA2A424F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26849" y="6820796"/>
            <a:ext cx="520065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4" name="Espace réservé du texte 14">
            <a:extLst>
              <a:ext uri="{FF2B5EF4-FFF2-40B4-BE49-F238E27FC236}">
                <a16:creationId xmlns:a16="http://schemas.microsoft.com/office/drawing/2014/main" id="{205940B1-D0A7-4FA0-8075-1DD875262A2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55735" y="6820796"/>
            <a:ext cx="520065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5" name="Espace réservé du texte 14">
            <a:extLst>
              <a:ext uri="{FF2B5EF4-FFF2-40B4-BE49-F238E27FC236}">
                <a16:creationId xmlns:a16="http://schemas.microsoft.com/office/drawing/2014/main" id="{FF257E24-EF53-4359-8CF5-CC42A8F6618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284621" y="6820796"/>
            <a:ext cx="520065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6" name="Espace réservé du texte 14">
            <a:extLst>
              <a:ext uri="{FF2B5EF4-FFF2-40B4-BE49-F238E27FC236}">
                <a16:creationId xmlns:a16="http://schemas.microsoft.com/office/drawing/2014/main" id="{5A2166B8-0F7E-45E9-970E-79F921472A3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51347" y="6820796"/>
            <a:ext cx="646076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7" name="Espace réservé du texte 14">
            <a:extLst>
              <a:ext uri="{FF2B5EF4-FFF2-40B4-BE49-F238E27FC236}">
                <a16:creationId xmlns:a16="http://schemas.microsoft.com/office/drawing/2014/main" id="{FF45DCBF-40C1-4B85-9196-4C0237FA8CE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942392" y="6820796"/>
            <a:ext cx="520065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8" name="Espace réservé du texte 14">
            <a:extLst>
              <a:ext uri="{FF2B5EF4-FFF2-40B4-BE49-F238E27FC236}">
                <a16:creationId xmlns:a16="http://schemas.microsoft.com/office/drawing/2014/main" id="{E0182695-A664-4408-ACB6-D9273831D56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771278" y="6820796"/>
            <a:ext cx="520065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9" name="Espace réservé du texte 14">
            <a:extLst>
              <a:ext uri="{FF2B5EF4-FFF2-40B4-BE49-F238E27FC236}">
                <a16:creationId xmlns:a16="http://schemas.microsoft.com/office/drawing/2014/main" id="{2928531F-4FEC-4B06-9428-27244D33B9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600164" y="6820796"/>
            <a:ext cx="520065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40" name="Espace réservé du texte 14">
            <a:extLst>
              <a:ext uri="{FF2B5EF4-FFF2-40B4-BE49-F238E27FC236}">
                <a16:creationId xmlns:a16="http://schemas.microsoft.com/office/drawing/2014/main" id="{E678C8DB-AF28-4A99-B976-36F54BA279C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29049" y="6820796"/>
            <a:ext cx="520065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41" name="Espace réservé du texte 14">
            <a:extLst>
              <a:ext uri="{FF2B5EF4-FFF2-40B4-BE49-F238E27FC236}">
                <a16:creationId xmlns:a16="http://schemas.microsoft.com/office/drawing/2014/main" id="{FB1CBFC6-0E9C-4ECA-A915-798C00479D6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257935" y="6820796"/>
            <a:ext cx="520065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42" name="Espace réservé du texte 14">
            <a:extLst>
              <a:ext uri="{FF2B5EF4-FFF2-40B4-BE49-F238E27FC236}">
                <a16:creationId xmlns:a16="http://schemas.microsoft.com/office/drawing/2014/main" id="{B4EC71CB-AE6D-46A0-87B4-6E2BD6A1CF6F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086821" y="6820796"/>
            <a:ext cx="520065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43" name="Espace réservé du texte 14">
            <a:extLst>
              <a:ext uri="{FF2B5EF4-FFF2-40B4-BE49-F238E27FC236}">
                <a16:creationId xmlns:a16="http://schemas.microsoft.com/office/drawing/2014/main" id="{16A1EE39-3790-4721-9E09-19024F590A96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0915702" y="6820796"/>
            <a:ext cx="520065" cy="91318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60" cap="none" spc="105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D4F8B141-9EE2-47E7-AF2A-94CECF907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149436" y="6572552"/>
            <a:ext cx="8935627" cy="0"/>
            <a:chOff x="1504814" y="2488864"/>
            <a:chExt cx="8510121" cy="0"/>
          </a:xfrm>
        </p:grpSpPr>
        <p:cxnSp>
          <p:nvCxnSpPr>
            <p:cNvPr id="45" name="Connecteur droit 44">
              <a:extLst>
                <a:ext uri="{FF2B5EF4-FFF2-40B4-BE49-F238E27FC236}">
                  <a16:creationId xmlns:a16="http://schemas.microsoft.com/office/drawing/2014/main" id="{0D73D561-653C-420E-BC66-5DA51DD36C8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504814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D3729D46-C590-474A-BF51-5B9D4359EB7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01137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148D21A3-16A8-4ECB-832A-29159F1D20E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83776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47">
              <a:extLst>
                <a:ext uri="{FF2B5EF4-FFF2-40B4-BE49-F238E27FC236}">
                  <a16:creationId xmlns:a16="http://schemas.microsoft.com/office/drawing/2014/main" id="{DB217E3B-A68A-4BBD-889D-C078F6616CB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80099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>
              <a:extLst>
                <a:ext uri="{FF2B5EF4-FFF2-40B4-BE49-F238E27FC236}">
                  <a16:creationId xmlns:a16="http://schemas.microsoft.com/office/drawing/2014/main" id="{3AC64796-B68D-4AE1-A16E-54663926A7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655896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49">
              <a:extLst>
                <a:ext uri="{FF2B5EF4-FFF2-40B4-BE49-F238E27FC236}">
                  <a16:creationId xmlns:a16="http://schemas.microsoft.com/office/drawing/2014/main" id="{869D787A-5A6E-4ADB-BAAA-FC5EF3EF1BE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52219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50">
              <a:extLst>
                <a:ext uri="{FF2B5EF4-FFF2-40B4-BE49-F238E27FC236}">
                  <a16:creationId xmlns:a16="http://schemas.microsoft.com/office/drawing/2014/main" id="{1E371F89-9862-4F45-9CA4-A53BF2C3F72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234858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>
              <a:extLst>
                <a:ext uri="{FF2B5EF4-FFF2-40B4-BE49-F238E27FC236}">
                  <a16:creationId xmlns:a16="http://schemas.microsoft.com/office/drawing/2014/main" id="{819AC00F-FB14-4E51-ABB2-C72FB6C0A0F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031181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>
              <a:extLst>
                <a:ext uri="{FF2B5EF4-FFF2-40B4-BE49-F238E27FC236}">
                  <a16:creationId xmlns:a16="http://schemas.microsoft.com/office/drawing/2014/main" id="{E083D041-D6E2-4DFF-A37E-21E03F46AF9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813820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53">
              <a:extLst>
                <a:ext uri="{FF2B5EF4-FFF2-40B4-BE49-F238E27FC236}">
                  <a16:creationId xmlns:a16="http://schemas.microsoft.com/office/drawing/2014/main" id="{E4589E1D-9976-4550-917F-D88195CDCE9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8610143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droit 54">
              <a:extLst>
                <a:ext uri="{FF2B5EF4-FFF2-40B4-BE49-F238E27FC236}">
                  <a16:creationId xmlns:a16="http://schemas.microsoft.com/office/drawing/2014/main" id="{1065CC16-DED3-4048-8705-CA87554422D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399625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4EDC1B45-4090-4B45-80FB-8DF542E67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966556" y="6439477"/>
            <a:ext cx="9301386" cy="243839"/>
            <a:chOff x="1835966" y="4162015"/>
            <a:chExt cx="8858463" cy="174171"/>
          </a:xfrm>
        </p:grpSpPr>
        <p:sp>
          <p:nvSpPr>
            <p:cNvPr id="90" name="Oval 234">
              <a:extLst>
                <a:ext uri="{FF2B5EF4-FFF2-40B4-BE49-F238E27FC236}">
                  <a16:creationId xmlns:a16="http://schemas.microsoft.com/office/drawing/2014/main" id="{1EFAF30E-1CB4-4DCC-B1A8-30450AECD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835966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91" name="Oval 236">
              <a:extLst>
                <a:ext uri="{FF2B5EF4-FFF2-40B4-BE49-F238E27FC236}">
                  <a16:creationId xmlns:a16="http://schemas.microsoft.com/office/drawing/2014/main" id="{A53911EE-BFCB-48ED-9821-C8FD04498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625447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92" name="Oval 238">
              <a:extLst>
                <a:ext uri="{FF2B5EF4-FFF2-40B4-BE49-F238E27FC236}">
                  <a16:creationId xmlns:a16="http://schemas.microsoft.com/office/drawing/2014/main" id="{AE84E691-02AF-4C42-B3B7-EE46E825C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3414928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93" name="Oval 240">
              <a:extLst>
                <a:ext uri="{FF2B5EF4-FFF2-40B4-BE49-F238E27FC236}">
                  <a16:creationId xmlns:a16="http://schemas.microsoft.com/office/drawing/2014/main" id="{EB9041A9-2967-41AF-BE0A-A7476B97B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204409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94" name="Oval 242">
              <a:extLst>
                <a:ext uri="{FF2B5EF4-FFF2-40B4-BE49-F238E27FC236}">
                  <a16:creationId xmlns:a16="http://schemas.microsoft.com/office/drawing/2014/main" id="{2B7F05AE-8C2E-43EB-BBA0-897D173AF6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993890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95" name="Oval 244">
              <a:extLst>
                <a:ext uri="{FF2B5EF4-FFF2-40B4-BE49-F238E27FC236}">
                  <a16:creationId xmlns:a16="http://schemas.microsoft.com/office/drawing/2014/main" id="{4248E8A5-3D01-49ED-BEC6-0D27C4C50B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5783371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96" name="Oval 246">
              <a:extLst>
                <a:ext uri="{FF2B5EF4-FFF2-40B4-BE49-F238E27FC236}">
                  <a16:creationId xmlns:a16="http://schemas.microsoft.com/office/drawing/2014/main" id="{A50B1FA2-FFAB-4A04-8C04-CF6BC1BCDC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572852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97" name="Oval 248">
              <a:extLst>
                <a:ext uri="{FF2B5EF4-FFF2-40B4-BE49-F238E27FC236}">
                  <a16:creationId xmlns:a16="http://schemas.microsoft.com/office/drawing/2014/main" id="{B70F9284-E3A9-4E8C-9C28-93D985513A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7362333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98" name="Oval 250">
              <a:extLst>
                <a:ext uri="{FF2B5EF4-FFF2-40B4-BE49-F238E27FC236}">
                  <a16:creationId xmlns:a16="http://schemas.microsoft.com/office/drawing/2014/main" id="{494AA308-491E-44AE-A81D-E62D362FC4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151814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99" name="Oval 252">
              <a:extLst>
                <a:ext uri="{FF2B5EF4-FFF2-40B4-BE49-F238E27FC236}">
                  <a16:creationId xmlns:a16="http://schemas.microsoft.com/office/drawing/2014/main" id="{03B58A61-0691-4D1F-9A25-7CCB12DA91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941295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00" name="Oval 254">
              <a:extLst>
                <a:ext uri="{FF2B5EF4-FFF2-40B4-BE49-F238E27FC236}">
                  <a16:creationId xmlns:a16="http://schemas.microsoft.com/office/drawing/2014/main" id="{57F5DE50-7369-4681-A8F6-5E935A517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9730776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01" name="Oval 256">
              <a:extLst>
                <a:ext uri="{FF2B5EF4-FFF2-40B4-BE49-F238E27FC236}">
                  <a16:creationId xmlns:a16="http://schemas.microsoft.com/office/drawing/2014/main" id="{4C666F7C-EBDE-456E-B607-1E0FA6924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520258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</p:grpSp>
      <p:grpSp>
        <p:nvGrpSpPr>
          <p:cNvPr id="105" name="Groupe 104">
            <a:extLst>
              <a:ext uri="{FF2B5EF4-FFF2-40B4-BE49-F238E27FC236}">
                <a16:creationId xmlns:a16="http://schemas.microsoft.com/office/drawing/2014/main" id="{FFFF66A7-062A-4A45-8A10-A8F847AF18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151857" y="4198779"/>
            <a:ext cx="8935627" cy="0"/>
            <a:chOff x="1504814" y="2488864"/>
            <a:chExt cx="8510121" cy="0"/>
          </a:xfrm>
        </p:grpSpPr>
        <p:cxnSp>
          <p:nvCxnSpPr>
            <p:cNvPr id="106" name="Connecteur droit 105">
              <a:extLst>
                <a:ext uri="{FF2B5EF4-FFF2-40B4-BE49-F238E27FC236}">
                  <a16:creationId xmlns:a16="http://schemas.microsoft.com/office/drawing/2014/main" id="{A2090933-BFE5-4598-998F-C2857039426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504814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eur droit 106">
              <a:extLst>
                <a:ext uri="{FF2B5EF4-FFF2-40B4-BE49-F238E27FC236}">
                  <a16:creationId xmlns:a16="http://schemas.microsoft.com/office/drawing/2014/main" id="{C7E50B9E-AD14-448E-B2DF-ED1D0F49086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01137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necteur droit 107">
              <a:extLst>
                <a:ext uri="{FF2B5EF4-FFF2-40B4-BE49-F238E27FC236}">
                  <a16:creationId xmlns:a16="http://schemas.microsoft.com/office/drawing/2014/main" id="{1F782020-9AE0-4B20-ACD4-057C60173A6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83776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cteur droit 108">
              <a:extLst>
                <a:ext uri="{FF2B5EF4-FFF2-40B4-BE49-F238E27FC236}">
                  <a16:creationId xmlns:a16="http://schemas.microsoft.com/office/drawing/2014/main" id="{DE1A502D-7651-4CBE-81DE-FF4F102DAA7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80099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necteur droit 109">
              <a:extLst>
                <a:ext uri="{FF2B5EF4-FFF2-40B4-BE49-F238E27FC236}">
                  <a16:creationId xmlns:a16="http://schemas.microsoft.com/office/drawing/2014/main" id="{D4C29AAF-4E83-44DA-A084-3FF3C70F61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655896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>
              <a:extLst>
                <a:ext uri="{FF2B5EF4-FFF2-40B4-BE49-F238E27FC236}">
                  <a16:creationId xmlns:a16="http://schemas.microsoft.com/office/drawing/2014/main" id="{AC5616E9-1DAC-4713-A257-8682DD24AC5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52219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>
              <a:extLst>
                <a:ext uri="{FF2B5EF4-FFF2-40B4-BE49-F238E27FC236}">
                  <a16:creationId xmlns:a16="http://schemas.microsoft.com/office/drawing/2014/main" id="{ACDC726D-AB0E-4ED3-82DB-9DD54ADB100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234858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necteur droit 112">
              <a:extLst>
                <a:ext uri="{FF2B5EF4-FFF2-40B4-BE49-F238E27FC236}">
                  <a16:creationId xmlns:a16="http://schemas.microsoft.com/office/drawing/2014/main" id="{12F1E4A6-E07E-4550-AB72-53438E0C4F0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031181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Connecteur droit 113">
              <a:extLst>
                <a:ext uri="{FF2B5EF4-FFF2-40B4-BE49-F238E27FC236}">
                  <a16:creationId xmlns:a16="http://schemas.microsoft.com/office/drawing/2014/main" id="{6B638F82-2127-4858-AA45-F08A1CADABB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813820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Connecteur droit 114">
              <a:extLst>
                <a:ext uri="{FF2B5EF4-FFF2-40B4-BE49-F238E27FC236}">
                  <a16:creationId xmlns:a16="http://schemas.microsoft.com/office/drawing/2014/main" id="{028005E8-9894-4966-8BDE-95577A6039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8610143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Connecteur droit 115">
              <a:extLst>
                <a:ext uri="{FF2B5EF4-FFF2-40B4-BE49-F238E27FC236}">
                  <a16:creationId xmlns:a16="http://schemas.microsoft.com/office/drawing/2014/main" id="{CFFBFEB2-9943-4D83-86DB-1A86AC15E8E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399625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e 133">
            <a:extLst>
              <a:ext uri="{FF2B5EF4-FFF2-40B4-BE49-F238E27FC236}">
                <a16:creationId xmlns:a16="http://schemas.microsoft.com/office/drawing/2014/main" id="{67045F09-8CF5-4E51-A65C-54F8BF015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966556" y="4064762"/>
            <a:ext cx="9301386" cy="243839"/>
            <a:chOff x="1835966" y="4162015"/>
            <a:chExt cx="8858463" cy="174171"/>
          </a:xfrm>
        </p:grpSpPr>
        <p:sp>
          <p:nvSpPr>
            <p:cNvPr id="135" name="Oval 234">
              <a:extLst>
                <a:ext uri="{FF2B5EF4-FFF2-40B4-BE49-F238E27FC236}">
                  <a16:creationId xmlns:a16="http://schemas.microsoft.com/office/drawing/2014/main" id="{09B4CFFD-0C29-4685-915E-4DC40D4DF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835966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36" name="Oval 236">
              <a:extLst>
                <a:ext uri="{FF2B5EF4-FFF2-40B4-BE49-F238E27FC236}">
                  <a16:creationId xmlns:a16="http://schemas.microsoft.com/office/drawing/2014/main" id="{736381B7-7D05-4040-9A1B-1918415768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625447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37" name="Oval 238">
              <a:extLst>
                <a:ext uri="{FF2B5EF4-FFF2-40B4-BE49-F238E27FC236}">
                  <a16:creationId xmlns:a16="http://schemas.microsoft.com/office/drawing/2014/main" id="{4F77152F-41F4-45EC-B530-B38C5111C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3414928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38" name="Oval 240">
              <a:extLst>
                <a:ext uri="{FF2B5EF4-FFF2-40B4-BE49-F238E27FC236}">
                  <a16:creationId xmlns:a16="http://schemas.microsoft.com/office/drawing/2014/main" id="{8FB428D5-0A0E-4CF3-A223-9F4F7B386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204409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39" name="Oval 242">
              <a:extLst>
                <a:ext uri="{FF2B5EF4-FFF2-40B4-BE49-F238E27FC236}">
                  <a16:creationId xmlns:a16="http://schemas.microsoft.com/office/drawing/2014/main" id="{A4275727-B33C-4EB0-9E6E-7CE335603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993890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40" name="Oval 244">
              <a:extLst>
                <a:ext uri="{FF2B5EF4-FFF2-40B4-BE49-F238E27FC236}">
                  <a16:creationId xmlns:a16="http://schemas.microsoft.com/office/drawing/2014/main" id="{7998F366-05B2-42D3-9B4E-CD7F91FB9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5783371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41" name="Oval 246">
              <a:extLst>
                <a:ext uri="{FF2B5EF4-FFF2-40B4-BE49-F238E27FC236}">
                  <a16:creationId xmlns:a16="http://schemas.microsoft.com/office/drawing/2014/main" id="{8593BF6C-17E2-4AB7-85D7-0B93D2376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572852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42" name="Oval 248">
              <a:extLst>
                <a:ext uri="{FF2B5EF4-FFF2-40B4-BE49-F238E27FC236}">
                  <a16:creationId xmlns:a16="http://schemas.microsoft.com/office/drawing/2014/main" id="{74F85EBE-E43B-4B81-85F1-89969EC56D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7362333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43" name="Oval 250">
              <a:extLst>
                <a:ext uri="{FF2B5EF4-FFF2-40B4-BE49-F238E27FC236}">
                  <a16:creationId xmlns:a16="http://schemas.microsoft.com/office/drawing/2014/main" id="{16C21525-8829-45F3-8C9F-05274678E7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151814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44" name="Oval 252">
              <a:extLst>
                <a:ext uri="{FF2B5EF4-FFF2-40B4-BE49-F238E27FC236}">
                  <a16:creationId xmlns:a16="http://schemas.microsoft.com/office/drawing/2014/main" id="{8FFF03BC-2EFF-4AF5-B788-A1FEA53780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941295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45" name="Oval 254">
              <a:extLst>
                <a:ext uri="{FF2B5EF4-FFF2-40B4-BE49-F238E27FC236}">
                  <a16:creationId xmlns:a16="http://schemas.microsoft.com/office/drawing/2014/main" id="{D811BD14-6461-4DD9-9A2C-BFC2C9553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9730776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  <p:sp>
          <p:nvSpPr>
            <p:cNvPr id="146" name="Oval 256">
              <a:extLst>
                <a:ext uri="{FF2B5EF4-FFF2-40B4-BE49-F238E27FC236}">
                  <a16:creationId xmlns:a16="http://schemas.microsoft.com/office/drawing/2014/main" id="{929BB859-9DB9-433D-8C7B-91E7FED48B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520258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sz="2223" noProof="0"/>
            </a:p>
          </p:txBody>
        </p:sp>
      </p:grpSp>
      <p:pic>
        <p:nvPicPr>
          <p:cNvPr id="159" name="Graphisme 158">
            <a:extLst>
              <a:ext uri="{FF2B5EF4-FFF2-40B4-BE49-F238E27FC236}">
                <a16:creationId xmlns:a16="http://schemas.microsoft.com/office/drawing/2014/main" id="{A24C8354-AD07-4B50-9334-314D6B2B1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" y="8731987"/>
            <a:ext cx="12801599" cy="869214"/>
          </a:xfrm>
          <a:prstGeom prst="rect">
            <a:avLst/>
          </a:prstGeom>
        </p:spPr>
      </p:pic>
      <p:sp>
        <p:nvSpPr>
          <p:cNvPr id="160" name="Espace réservé de la date 2">
            <a:extLst>
              <a:ext uri="{FF2B5EF4-FFF2-40B4-BE49-F238E27FC236}">
                <a16:creationId xmlns:a16="http://schemas.microsoft.com/office/drawing/2014/main" id="{D3F09D93-A56A-41E4-A3BA-42472B0A38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161" name="Espace réservé du pied de page 3">
            <a:extLst>
              <a:ext uri="{FF2B5EF4-FFF2-40B4-BE49-F238E27FC236}">
                <a16:creationId xmlns:a16="http://schemas.microsoft.com/office/drawing/2014/main" id="{5951592E-5737-43C9-B6B0-D13407661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162" name="Espace réservé du numéro de diapositive 4">
            <a:extLst>
              <a:ext uri="{FF2B5EF4-FFF2-40B4-BE49-F238E27FC236}">
                <a16:creationId xmlns:a16="http://schemas.microsoft.com/office/drawing/2014/main" id="{3B542197-0399-4FBD-A10C-B97A68AA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706256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n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D96D4A-16D3-4C35-A383-2DF039D54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0714" y="444835"/>
            <a:ext cx="4320540" cy="873492"/>
          </a:xfrm>
          <a:prstGeom prst="rect">
            <a:avLst/>
          </a:prstGeom>
        </p:spPr>
        <p:txBody>
          <a:bodyPr rtlCol="0" anchor="ctr"/>
          <a:lstStyle>
            <a:lvl1pPr>
              <a:defRPr sz="2520" cap="all" spc="105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FF255611-8280-41F3-A5FA-821E144AEAE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960120" y="1268199"/>
            <a:ext cx="6047423" cy="7066177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90" cap="all" baseline="0">
                <a:solidFill>
                  <a:schemeClr val="accent5">
                    <a:lumMod val="50000"/>
                  </a:schemeClr>
                </a:solidFill>
              </a:defRPr>
            </a:lvl1pPr>
            <a:lvl2pPr marL="480060" indent="0">
              <a:buNone/>
              <a:defRPr sz="1680" cap="all" baseline="0">
                <a:solidFill>
                  <a:schemeClr val="accent5">
                    <a:lumMod val="50000"/>
                  </a:schemeClr>
                </a:solidFill>
              </a:defRPr>
            </a:lvl2pPr>
            <a:lvl3pPr marL="960120" indent="0">
              <a:buNone/>
              <a:defRPr sz="1470" cap="all" baseline="0">
                <a:solidFill>
                  <a:schemeClr val="accent5">
                    <a:lumMod val="50000"/>
                  </a:schemeClr>
                </a:solidFill>
              </a:defRPr>
            </a:lvl3pPr>
            <a:lvl4pPr marL="1440180" indent="0">
              <a:buNone/>
              <a:defRPr sz="1260" cap="all" baseline="0">
                <a:solidFill>
                  <a:schemeClr val="accent5">
                    <a:lumMod val="50000"/>
                  </a:schemeClr>
                </a:solidFill>
              </a:defRPr>
            </a:lvl4pPr>
            <a:lvl5pPr marL="1920240" indent="0">
              <a:buNone/>
              <a:defRPr sz="1260" cap="all" baseline="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Cliquez ici pour ajouter du contenu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3453DB9-3C4B-4136-96D2-08A7D5AD41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464841-801A-499A-BFD2-9731D2D8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Pitch deck</a:t>
            </a:r>
          </a:p>
        </p:txBody>
      </p:sp>
      <p:sp>
        <p:nvSpPr>
          <p:cNvPr id="8" name="Espace réservé d’image 8">
            <a:extLst>
              <a:ext uri="{FF2B5EF4-FFF2-40B4-BE49-F238E27FC236}">
                <a16:creationId xmlns:a16="http://schemas.microsoft.com/office/drawing/2014/main" id="{A6BF61C1-4A8C-44D4-901D-E065B7B42A2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78140" y="0"/>
            <a:ext cx="4823459" cy="96012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pour ajouter une photo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C78F9D-CD73-4D53-A871-D6C0B643A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3788064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’équipe 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7726902C-381D-4629-AF04-0689A76C5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096001"/>
            <a:ext cx="12801601" cy="3505198"/>
          </a:xfrm>
          <a:prstGeom prst="rect">
            <a:avLst/>
          </a:prstGeom>
          <a:solidFill>
            <a:schemeClr val="accent5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80C3F3-53A4-4049-96CE-C6C4EB9DA6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40530" y="762001"/>
            <a:ext cx="4320540" cy="1047101"/>
          </a:xfrm>
          <a:prstGeom prst="rect">
            <a:avLst/>
          </a:prstGeom>
        </p:spPr>
        <p:txBody>
          <a:bodyPr rtlCol="0" anchor="ctr"/>
          <a:lstStyle>
            <a:lvl1pPr algn="ctr">
              <a:defRPr sz="2520" cap="all" spc="105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10" name="Espace réservé d’image 9">
            <a:extLst>
              <a:ext uri="{FF2B5EF4-FFF2-40B4-BE49-F238E27FC236}">
                <a16:creationId xmlns:a16="http://schemas.microsoft.com/office/drawing/2014/main" id="{3F669E6E-28BD-4FC9-BFB3-B42707D25AE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42618" y="3399056"/>
            <a:ext cx="2204687" cy="2961318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14" name="Espace réservé du texte 10">
            <a:extLst>
              <a:ext uri="{FF2B5EF4-FFF2-40B4-BE49-F238E27FC236}">
                <a16:creationId xmlns:a16="http://schemas.microsoft.com/office/drawing/2014/main" id="{B0CE1D3C-6E95-41C8-9202-B6BACEA97C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8916" y="6623558"/>
            <a:ext cx="2612090" cy="74395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A90F4B16-F669-4D35-8B6D-5DE38097DD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38915" y="7279651"/>
            <a:ext cx="2612090" cy="743950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47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90D56BE-BB71-4ADC-B308-883B7BB63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8916" y="3135875"/>
            <a:ext cx="2612091" cy="348768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18" name="Espace réservé d’image 9">
            <a:extLst>
              <a:ext uri="{FF2B5EF4-FFF2-40B4-BE49-F238E27FC236}">
                <a16:creationId xmlns:a16="http://schemas.microsoft.com/office/drawing/2014/main" id="{24532133-7BD7-49DF-96C1-B4A992CE4DF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851217" y="3399056"/>
            <a:ext cx="2204687" cy="2961318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AF4F5B9-821C-4A57-B5E2-055949CECC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47515" y="3135875"/>
            <a:ext cx="2612091" cy="348768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6" name="Espace réservé du texte 10">
            <a:extLst>
              <a:ext uri="{FF2B5EF4-FFF2-40B4-BE49-F238E27FC236}">
                <a16:creationId xmlns:a16="http://schemas.microsoft.com/office/drawing/2014/main" id="{63893EB3-C98E-4A69-A71C-7C922128375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647518" y="6623558"/>
            <a:ext cx="2612090" cy="74395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27" name="Espace réservé du texte 10">
            <a:extLst>
              <a:ext uri="{FF2B5EF4-FFF2-40B4-BE49-F238E27FC236}">
                <a16:creationId xmlns:a16="http://schemas.microsoft.com/office/drawing/2014/main" id="{5D0352AF-E877-45F2-9868-A8A1E017A91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647517" y="7279651"/>
            <a:ext cx="2612090" cy="743950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47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20" name="Espace réservé d’image 9">
            <a:extLst>
              <a:ext uri="{FF2B5EF4-FFF2-40B4-BE49-F238E27FC236}">
                <a16:creationId xmlns:a16="http://schemas.microsoft.com/office/drawing/2014/main" id="{750DAF93-603B-44B6-99DC-79A63DC3A1F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759817" y="3399056"/>
            <a:ext cx="2204687" cy="2961318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21" name="Rectangle 20">
            <a:extLst>
              <a:ext uri="{FF2B5EF4-FFF2-40B4-BE49-F238E27FC236}">
                <a16:creationId xmlns:a16="http://schemas.microsoft.com/office/drawing/2014/main" id="{C372AD67-26BA-4843-BAFE-B661A05BB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56115" y="3135875"/>
            <a:ext cx="2612091" cy="348768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E0EAD7F-FBD0-4EA0-A7E7-5E65604B4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464715" y="3135875"/>
            <a:ext cx="2612091" cy="348768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8" name="Espace réservé du texte 10">
            <a:extLst>
              <a:ext uri="{FF2B5EF4-FFF2-40B4-BE49-F238E27FC236}">
                <a16:creationId xmlns:a16="http://schemas.microsoft.com/office/drawing/2014/main" id="{DA3EAA29-D608-4031-9C0E-0610D1886CA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556118" y="6623558"/>
            <a:ext cx="2612090" cy="74395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29" name="Espace réservé du texte 10">
            <a:extLst>
              <a:ext uri="{FF2B5EF4-FFF2-40B4-BE49-F238E27FC236}">
                <a16:creationId xmlns:a16="http://schemas.microsoft.com/office/drawing/2014/main" id="{1DC4676B-9880-4C33-A8A2-88FB0944CF3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6117" y="7279651"/>
            <a:ext cx="2612090" cy="743950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47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24" name="Espace réservé d’image 9">
            <a:extLst>
              <a:ext uri="{FF2B5EF4-FFF2-40B4-BE49-F238E27FC236}">
                <a16:creationId xmlns:a16="http://schemas.microsoft.com/office/drawing/2014/main" id="{AF6D479F-D265-4CD5-88BE-FC37AFC5FF4B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668417" y="3399056"/>
            <a:ext cx="2204687" cy="2961318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30" name="Espace réservé du texte 10">
            <a:extLst>
              <a:ext uri="{FF2B5EF4-FFF2-40B4-BE49-F238E27FC236}">
                <a16:creationId xmlns:a16="http://schemas.microsoft.com/office/drawing/2014/main" id="{ED618ADF-296A-4300-A8AE-A1837B390A9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464716" y="6623558"/>
            <a:ext cx="2612090" cy="74395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31" name="Espace réservé du texte 10">
            <a:extLst>
              <a:ext uri="{FF2B5EF4-FFF2-40B4-BE49-F238E27FC236}">
                <a16:creationId xmlns:a16="http://schemas.microsoft.com/office/drawing/2014/main" id="{CA503612-3331-4786-8298-4A1E0C1C75D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464715" y="7279651"/>
            <a:ext cx="2612090" cy="743950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47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A1D0F5-2B0B-4318-B5DC-AECB09851E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3A8939-F5BE-47FA-AE2F-AF66C45B1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Pitch deck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98A3F37-FB91-4420-832B-EA39AE37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rtlCol="0"/>
          <a:lstStyle/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723259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’équipe 8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B70B2057-9B78-4391-A15F-27A41A72F1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096001"/>
            <a:ext cx="12801601" cy="3505198"/>
          </a:xfrm>
          <a:prstGeom prst="rect">
            <a:avLst/>
          </a:prstGeom>
          <a:solidFill>
            <a:schemeClr val="accent5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AB059CD-37AB-48A3-9976-0B38FF7A5A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01961" y="825608"/>
            <a:ext cx="4206420" cy="920898"/>
          </a:xfrm>
          <a:prstGeom prst="rect">
            <a:avLst/>
          </a:prstGeom>
        </p:spPr>
        <p:txBody>
          <a:bodyPr rtlCol="0" anchor="ctr"/>
          <a:lstStyle>
            <a:lvl1pPr algn="ctr">
              <a:defRPr sz="2520" cap="all" spc="105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10" name="Espace réservé d’image 9">
            <a:extLst>
              <a:ext uri="{FF2B5EF4-FFF2-40B4-BE49-F238E27FC236}">
                <a16:creationId xmlns:a16="http://schemas.microsoft.com/office/drawing/2014/main" id="{236E0B0A-0B1B-438D-8971-570ACA956B8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642230" y="2606853"/>
            <a:ext cx="1305457" cy="1602532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11" name="Rectangle 10">
            <a:extLst>
              <a:ext uri="{FF2B5EF4-FFF2-40B4-BE49-F238E27FC236}">
                <a16:creationId xmlns:a16="http://schemas.microsoft.com/office/drawing/2014/main" id="{21FB8438-2DA4-4B23-ACCD-3DEADF3E7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1614" y="2406802"/>
            <a:ext cx="1546691" cy="2002637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46" name="Espace réservé du texte 10">
            <a:extLst>
              <a:ext uri="{FF2B5EF4-FFF2-40B4-BE49-F238E27FC236}">
                <a16:creationId xmlns:a16="http://schemas.microsoft.com/office/drawing/2014/main" id="{3E63EE1F-208F-40D0-9307-47F66C8581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79477" y="4497763"/>
            <a:ext cx="2430965" cy="48778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8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47" name="Espace réservé du texte 10">
            <a:extLst>
              <a:ext uri="{FF2B5EF4-FFF2-40B4-BE49-F238E27FC236}">
                <a16:creationId xmlns:a16="http://schemas.microsoft.com/office/drawing/2014/main" id="{40F7C878-62A1-4A30-AA27-C5F502C8D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79477" y="4894788"/>
            <a:ext cx="2430965" cy="401892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6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48" name="Espace réservé d’image 9">
            <a:extLst>
              <a:ext uri="{FF2B5EF4-FFF2-40B4-BE49-F238E27FC236}">
                <a16:creationId xmlns:a16="http://schemas.microsoft.com/office/drawing/2014/main" id="{5D495D18-EB49-4AD5-A7EE-1E6D2496B69A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4422578" y="2606853"/>
            <a:ext cx="1305457" cy="1602532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248BBAE-0CA8-464A-A4E0-AB7D697DA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01962" y="2406802"/>
            <a:ext cx="1546691" cy="2002637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50" name="Espace réservé du texte 10">
            <a:extLst>
              <a:ext uri="{FF2B5EF4-FFF2-40B4-BE49-F238E27FC236}">
                <a16:creationId xmlns:a16="http://schemas.microsoft.com/office/drawing/2014/main" id="{03551339-A94F-4674-8165-3BFA78946D0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859825" y="4497763"/>
            <a:ext cx="2430965" cy="48778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8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51" name="Espace réservé du texte 10">
            <a:extLst>
              <a:ext uri="{FF2B5EF4-FFF2-40B4-BE49-F238E27FC236}">
                <a16:creationId xmlns:a16="http://schemas.microsoft.com/office/drawing/2014/main" id="{D1839C5B-C216-4FB8-A285-4D99AF56E82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859825" y="4894788"/>
            <a:ext cx="2430965" cy="401892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6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52" name="Espace réservé d’image 9">
            <a:extLst>
              <a:ext uri="{FF2B5EF4-FFF2-40B4-BE49-F238E27FC236}">
                <a16:creationId xmlns:a16="http://schemas.microsoft.com/office/drawing/2014/main" id="{ACA22B55-1DD2-4FE6-95FC-D8BC2BBECF0A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202924" y="2606853"/>
            <a:ext cx="1305457" cy="1602532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473BE6D-AE02-42D4-838E-F7916980D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082308" y="2406802"/>
            <a:ext cx="1546691" cy="2002637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54" name="Espace réservé du texte 10">
            <a:extLst>
              <a:ext uri="{FF2B5EF4-FFF2-40B4-BE49-F238E27FC236}">
                <a16:creationId xmlns:a16="http://schemas.microsoft.com/office/drawing/2014/main" id="{35C2A2FE-AA36-4715-97F6-B743D26DE3F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40171" y="4497763"/>
            <a:ext cx="2430965" cy="48778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8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55" name="Espace réservé du texte 10">
            <a:extLst>
              <a:ext uri="{FF2B5EF4-FFF2-40B4-BE49-F238E27FC236}">
                <a16:creationId xmlns:a16="http://schemas.microsoft.com/office/drawing/2014/main" id="{B98652DE-F8C8-4EA5-8CDA-9985B636DEA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640171" y="4894788"/>
            <a:ext cx="2430965" cy="401892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6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56" name="Espace réservé d’image 9">
            <a:extLst>
              <a:ext uri="{FF2B5EF4-FFF2-40B4-BE49-F238E27FC236}">
                <a16:creationId xmlns:a16="http://schemas.microsoft.com/office/drawing/2014/main" id="{40C3D084-82F3-4C1C-95E8-56362097EDFB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9983270" y="2601805"/>
            <a:ext cx="1305457" cy="1602532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0EC4B6A-1FAA-43D1-9436-A3BFF08A8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62654" y="2401754"/>
            <a:ext cx="1546691" cy="2002637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58" name="Espace réservé du texte 10">
            <a:extLst>
              <a:ext uri="{FF2B5EF4-FFF2-40B4-BE49-F238E27FC236}">
                <a16:creationId xmlns:a16="http://schemas.microsoft.com/office/drawing/2014/main" id="{ABB7ACFA-C6F3-4D7A-A6D8-73035EF164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420517" y="4492714"/>
            <a:ext cx="2430965" cy="48778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8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59" name="Espace réservé du texte 10">
            <a:extLst>
              <a:ext uri="{FF2B5EF4-FFF2-40B4-BE49-F238E27FC236}">
                <a16:creationId xmlns:a16="http://schemas.microsoft.com/office/drawing/2014/main" id="{F9CBC3B9-EDF1-45E0-BFBF-53888131CBA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420517" y="4889740"/>
            <a:ext cx="2430965" cy="401892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6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60" name="Espace réservé d’image 9">
            <a:extLst>
              <a:ext uri="{FF2B5EF4-FFF2-40B4-BE49-F238E27FC236}">
                <a16:creationId xmlns:a16="http://schemas.microsoft.com/office/drawing/2014/main" id="{A7D13807-1ECF-4830-AB8D-D33E4F22330E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1642230" y="5781269"/>
            <a:ext cx="1305457" cy="1602532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0E1F756-2737-4291-8D41-307BFE73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1614" y="5581218"/>
            <a:ext cx="1546691" cy="2002637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62" name="Espace réservé du texte 10">
            <a:extLst>
              <a:ext uri="{FF2B5EF4-FFF2-40B4-BE49-F238E27FC236}">
                <a16:creationId xmlns:a16="http://schemas.microsoft.com/office/drawing/2014/main" id="{C5BD35EC-547F-4A42-85C6-E2C94C2A03C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079477" y="7672179"/>
            <a:ext cx="2430965" cy="48778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8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63" name="Espace réservé du texte 10">
            <a:extLst>
              <a:ext uri="{FF2B5EF4-FFF2-40B4-BE49-F238E27FC236}">
                <a16:creationId xmlns:a16="http://schemas.microsoft.com/office/drawing/2014/main" id="{D89797D3-65B3-414D-9657-B5DA3934914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079477" y="8069204"/>
            <a:ext cx="2430965" cy="401892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6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64" name="Espace réservé d’image 9">
            <a:extLst>
              <a:ext uri="{FF2B5EF4-FFF2-40B4-BE49-F238E27FC236}">
                <a16:creationId xmlns:a16="http://schemas.microsoft.com/office/drawing/2014/main" id="{280147ED-89CE-475D-A96F-AA7A912E00B8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4422578" y="5781269"/>
            <a:ext cx="1305457" cy="1602532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10D74ED-CECE-4A22-B877-966D53821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01962" y="5581218"/>
            <a:ext cx="1546691" cy="2002637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66" name="Espace réservé du texte 10">
            <a:extLst>
              <a:ext uri="{FF2B5EF4-FFF2-40B4-BE49-F238E27FC236}">
                <a16:creationId xmlns:a16="http://schemas.microsoft.com/office/drawing/2014/main" id="{0C937A25-DAA7-4478-ADF6-728F4D61897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859825" y="7672179"/>
            <a:ext cx="2430965" cy="48778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8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67" name="Espace réservé du texte 10">
            <a:extLst>
              <a:ext uri="{FF2B5EF4-FFF2-40B4-BE49-F238E27FC236}">
                <a16:creationId xmlns:a16="http://schemas.microsoft.com/office/drawing/2014/main" id="{8AB48703-9A4A-440C-9049-7FE889764E5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859825" y="8069204"/>
            <a:ext cx="2430965" cy="401892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6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68" name="Espace réservé d’image 9">
            <a:extLst>
              <a:ext uri="{FF2B5EF4-FFF2-40B4-BE49-F238E27FC236}">
                <a16:creationId xmlns:a16="http://schemas.microsoft.com/office/drawing/2014/main" id="{5D9D5119-D677-47FD-AEEB-49FE4DDEF6B0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7202924" y="5781269"/>
            <a:ext cx="1305457" cy="1602532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AF0F623-CF57-4D6B-87F3-FD410516E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082308" y="5581218"/>
            <a:ext cx="1546691" cy="2002637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70" name="Espace réservé du texte 10">
            <a:extLst>
              <a:ext uri="{FF2B5EF4-FFF2-40B4-BE49-F238E27FC236}">
                <a16:creationId xmlns:a16="http://schemas.microsoft.com/office/drawing/2014/main" id="{3BE3B8C3-ECB9-46D2-B11F-A55699097486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640171" y="7672179"/>
            <a:ext cx="2430965" cy="48778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8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71" name="Espace réservé du texte 10">
            <a:extLst>
              <a:ext uri="{FF2B5EF4-FFF2-40B4-BE49-F238E27FC236}">
                <a16:creationId xmlns:a16="http://schemas.microsoft.com/office/drawing/2014/main" id="{FB1EE68D-97FA-4EA4-B792-5AC6C49F902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640171" y="8069204"/>
            <a:ext cx="2430965" cy="401892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6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72" name="Espace réservé d’image 9">
            <a:extLst>
              <a:ext uri="{FF2B5EF4-FFF2-40B4-BE49-F238E27FC236}">
                <a16:creationId xmlns:a16="http://schemas.microsoft.com/office/drawing/2014/main" id="{7E98343B-32E9-4538-991A-B5EACD651D41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9983270" y="5776221"/>
            <a:ext cx="1305457" cy="1602532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823CC91A-02A3-4B96-BCEE-76C1D25CC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62654" y="5576170"/>
            <a:ext cx="1546691" cy="2002637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74" name="Espace réservé du texte 10">
            <a:extLst>
              <a:ext uri="{FF2B5EF4-FFF2-40B4-BE49-F238E27FC236}">
                <a16:creationId xmlns:a16="http://schemas.microsoft.com/office/drawing/2014/main" id="{DBE2EAAB-674D-41E1-92E6-A7459FEFDAEC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420517" y="7667130"/>
            <a:ext cx="2430965" cy="48778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80" cap="all" spc="105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 un nom</a:t>
            </a:r>
          </a:p>
        </p:txBody>
      </p:sp>
      <p:sp>
        <p:nvSpPr>
          <p:cNvPr id="75" name="Espace réservé du texte 10">
            <a:extLst>
              <a:ext uri="{FF2B5EF4-FFF2-40B4-BE49-F238E27FC236}">
                <a16:creationId xmlns:a16="http://schemas.microsoft.com/office/drawing/2014/main" id="{C60D862C-3474-4A4A-8557-AD2C7917BFE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420517" y="8064156"/>
            <a:ext cx="2430965" cy="401892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6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Ajouter un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508728-25CF-4DB1-9A83-FAFA5ABEC9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D454F9-A55F-44A0-9695-FC40C6684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Pitch deck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A38C64F-7F14-454A-B830-80CCE5B1D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rtlCol="0"/>
          <a:lstStyle/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8281625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ncem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4C64230-8BD4-4150-967D-421B6FE43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801600" cy="30387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BA8AE08-0788-4D8A-8C9D-7E5AAA112A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40530" y="862316"/>
            <a:ext cx="4344125" cy="1314289"/>
          </a:xfrm>
          <a:prstGeom prst="rect">
            <a:avLst/>
          </a:prstGeom>
        </p:spPr>
        <p:txBody>
          <a:bodyPr rtlCol="0" anchor="ctr"/>
          <a:lstStyle>
            <a:lvl1pPr algn="ctr">
              <a:defRPr lang="en-US" sz="2520" cap="all" spc="105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8A119E1C-2243-42E2-8A58-CC171131D19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56228" y="4311394"/>
            <a:ext cx="1260158" cy="1612285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360" cap="all" spc="42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</a:t>
            </a:r>
          </a:p>
        </p:txBody>
      </p:sp>
      <p:sp>
        <p:nvSpPr>
          <p:cNvPr id="59" name="Espace réservé du texte 10">
            <a:extLst>
              <a:ext uri="{FF2B5EF4-FFF2-40B4-BE49-F238E27FC236}">
                <a16:creationId xmlns:a16="http://schemas.microsoft.com/office/drawing/2014/main" id="{337797F5-74CE-492B-806B-221CAF3535C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11434" y="4311394"/>
            <a:ext cx="1285051" cy="1612285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360" cap="all" spc="42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</a:t>
            </a:r>
          </a:p>
        </p:txBody>
      </p:sp>
      <p:sp>
        <p:nvSpPr>
          <p:cNvPr id="60" name="Espace réservé du texte 10">
            <a:extLst>
              <a:ext uri="{FF2B5EF4-FFF2-40B4-BE49-F238E27FC236}">
                <a16:creationId xmlns:a16="http://schemas.microsoft.com/office/drawing/2014/main" id="{2431D1A0-10D1-4D2E-AC6F-F8C9E6A2260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337664" y="4311394"/>
            <a:ext cx="1246991" cy="1612285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360" cap="all" spc="42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</a:t>
            </a:r>
          </a:p>
        </p:txBody>
      </p:sp>
      <p:sp>
        <p:nvSpPr>
          <p:cNvPr id="61" name="Espace réservé du texte 10">
            <a:extLst>
              <a:ext uri="{FF2B5EF4-FFF2-40B4-BE49-F238E27FC236}">
                <a16:creationId xmlns:a16="http://schemas.microsoft.com/office/drawing/2014/main" id="{4028BD6A-568F-4A16-AE86-5D88861C3BB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373352" y="4311394"/>
            <a:ext cx="1272374" cy="1612285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360" cap="all" spc="42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ajouter</a:t>
            </a:r>
          </a:p>
        </p:txBody>
      </p:sp>
      <p:sp>
        <p:nvSpPr>
          <p:cNvPr id="52" name="Espace réservé du texte 10">
            <a:extLst>
              <a:ext uri="{FF2B5EF4-FFF2-40B4-BE49-F238E27FC236}">
                <a16:creationId xmlns:a16="http://schemas.microsoft.com/office/drawing/2014/main" id="{2E935678-32B2-4589-933F-F74B3E68FFA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5981" y="6333872"/>
            <a:ext cx="2500653" cy="88570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51" name="Espace réservé du texte 10">
            <a:extLst>
              <a:ext uri="{FF2B5EF4-FFF2-40B4-BE49-F238E27FC236}">
                <a16:creationId xmlns:a16="http://schemas.microsoft.com/office/drawing/2014/main" id="{B3C5A73C-51DD-4781-943C-235704BBF6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35981" y="7219573"/>
            <a:ext cx="2500653" cy="1267529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78" name="Espace réservé du texte 10">
            <a:extLst>
              <a:ext uri="{FF2B5EF4-FFF2-40B4-BE49-F238E27FC236}">
                <a16:creationId xmlns:a16="http://schemas.microsoft.com/office/drawing/2014/main" id="{AD95FB24-5DA0-4000-B023-A00C32D53F0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603633" y="6333872"/>
            <a:ext cx="2500653" cy="88570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77" name="Espace réservé du texte 10">
            <a:extLst>
              <a:ext uri="{FF2B5EF4-FFF2-40B4-BE49-F238E27FC236}">
                <a16:creationId xmlns:a16="http://schemas.microsoft.com/office/drawing/2014/main" id="{7455F56A-A263-4D13-A484-2D15CD61D0F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603633" y="7219572"/>
            <a:ext cx="2500653" cy="1267529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80" name="Espace réservé du texte 10">
            <a:extLst>
              <a:ext uri="{FF2B5EF4-FFF2-40B4-BE49-F238E27FC236}">
                <a16:creationId xmlns:a16="http://schemas.microsoft.com/office/drawing/2014/main" id="{6C6ABB33-3D98-4D76-B96F-65F57493622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10833" y="6333872"/>
            <a:ext cx="2500653" cy="88570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79" name="Espace réservé du texte 10">
            <a:extLst>
              <a:ext uri="{FF2B5EF4-FFF2-40B4-BE49-F238E27FC236}">
                <a16:creationId xmlns:a16="http://schemas.microsoft.com/office/drawing/2014/main" id="{8EA8275A-A17A-42ED-9DDC-5F06000BFBE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710833" y="7220629"/>
            <a:ext cx="2500653" cy="1267529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82" name="Espace réservé du texte 10">
            <a:extLst>
              <a:ext uri="{FF2B5EF4-FFF2-40B4-BE49-F238E27FC236}">
                <a16:creationId xmlns:a16="http://schemas.microsoft.com/office/drawing/2014/main" id="{4AEA6122-22B2-49EC-8451-E43D40F323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759211" y="6333872"/>
            <a:ext cx="2500653" cy="88570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81" name="Espace réservé du texte 10">
            <a:extLst>
              <a:ext uri="{FF2B5EF4-FFF2-40B4-BE49-F238E27FC236}">
                <a16:creationId xmlns:a16="http://schemas.microsoft.com/office/drawing/2014/main" id="{103D7EA4-00E4-43FA-8129-1CBE0C1291A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759211" y="7232638"/>
            <a:ext cx="2500653" cy="1267529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7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68" name="Espace réservé de la date 2">
            <a:extLst>
              <a:ext uri="{FF2B5EF4-FFF2-40B4-BE49-F238E27FC236}">
                <a16:creationId xmlns:a16="http://schemas.microsoft.com/office/drawing/2014/main" id="{811592B2-2D21-495C-8C11-680EC81556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EFB73D1-17D7-400F-B750-F5EA2675D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Pitch deck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E30E81D-C76E-4DB7-9722-4BE8D7CF3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rtlCol="0"/>
          <a:lstStyle/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9401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À prop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DC1E109A-BBBE-498A-AC65-464AAF5710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3218" y="1861761"/>
            <a:ext cx="2145899" cy="896977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>
              <a:lnSpc>
                <a:spcPct val="100000"/>
              </a:lnSpc>
              <a:defRPr sz="2520" cap="all" spc="105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titre</a:t>
            </a:r>
          </a:p>
        </p:txBody>
      </p:sp>
      <p:sp>
        <p:nvSpPr>
          <p:cNvPr id="10" name="Espace réservé du texte 10">
            <a:extLst>
              <a:ext uri="{FF2B5EF4-FFF2-40B4-BE49-F238E27FC236}">
                <a16:creationId xmlns:a16="http://schemas.microsoft.com/office/drawing/2014/main" id="{7408009F-7441-4960-8688-598E553778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33138" y="1131695"/>
            <a:ext cx="6658273" cy="2355406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id="{0721A019-F5C2-4A15-A6AE-C03209D1D7D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528328"/>
            <a:ext cx="12801600" cy="5072873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CFE1DF53-32D0-456E-8221-7FCD23325D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DC108F1B-58C5-43B6-8251-B1392CA9A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1" i="0" cap="all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C530B1E0-03D4-4E5B-A2A7-903B17B306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912113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ésum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907C99-0702-4DEF-A72F-2451B3DC6D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5871" y="-1"/>
            <a:ext cx="4142030" cy="2583178"/>
          </a:xfrm>
          <a:prstGeom prst="rect">
            <a:avLst/>
          </a:prstGeom>
        </p:spPr>
        <p:txBody>
          <a:bodyPr rtlCol="0" anchor="ctr"/>
          <a:lstStyle>
            <a:lvl1pPr algn="r">
              <a:defRPr sz="2520" cap="all" spc="105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6" name="Espace réservé d’image 7">
            <a:extLst>
              <a:ext uri="{FF2B5EF4-FFF2-40B4-BE49-F238E27FC236}">
                <a16:creationId xmlns:a16="http://schemas.microsoft.com/office/drawing/2014/main" id="{74497024-D7D5-447C-8133-660B1F47A19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83180"/>
            <a:ext cx="12801600" cy="7018019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AE88F42-9013-4CBC-BF65-3FE1470550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91F54EB4-06CA-459B-8F8C-86061BA6F1B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09309" y="1"/>
            <a:ext cx="6892291" cy="5060632"/>
          </a:xfrm>
          <a:prstGeom prst="rect">
            <a:avLst/>
          </a:prstGeom>
          <a:solidFill>
            <a:schemeClr val="accent2">
              <a:alpha val="92000"/>
            </a:schemeClr>
          </a:solidFill>
        </p:spPr>
        <p:txBody>
          <a:bodyPr lIns="640080" tIns="731520" rIns="548640"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22B1A3-ADD1-4AAF-A733-AF9AEAB49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8AE2F48-AB83-42F0-93C2-9F943F0B0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5020691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’image 8">
            <a:extLst>
              <a:ext uri="{FF2B5EF4-FFF2-40B4-BE49-F238E27FC236}">
                <a16:creationId xmlns:a16="http://schemas.microsoft.com/office/drawing/2014/main" id="{0ED8B338-CD86-47FF-A4B9-9EE6A11AFBF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786911" y="0"/>
            <a:ext cx="7014689" cy="96012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pour ajouter une photo</a:t>
            </a:r>
          </a:p>
        </p:txBody>
      </p:sp>
      <p:sp>
        <p:nvSpPr>
          <p:cNvPr id="11" name="Rectangle 10">
            <a:extLst>
              <a:ext uri="{FF2B5EF4-FFF2-40B4-BE49-F238E27FC236}">
                <a16:creationId xmlns:a16="http://schemas.microsoft.com/office/drawing/2014/main" id="{FAF4E84F-A3BE-442F-B9F1-68AB2244AF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1336" y="-9918"/>
            <a:ext cx="5786911" cy="9601200"/>
          </a:xfrm>
          <a:prstGeom prst="rect">
            <a:avLst/>
          </a:prstGeom>
          <a:solidFill>
            <a:schemeClr val="accent5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39AED10-F37C-48B3-A407-EDC6878C71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60894" y="4249114"/>
            <a:ext cx="2458319" cy="896977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txBody>
          <a:bodyPr rtlCol="0" anchor="ctr"/>
          <a:lstStyle>
            <a:lvl1pPr algn="ctr">
              <a:defRPr sz="2520" cap="all" spc="105" baseline="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titre</a:t>
            </a:r>
          </a:p>
        </p:txBody>
      </p:sp>
      <p:sp>
        <p:nvSpPr>
          <p:cNvPr id="7" name="Espace réservé du texte 10">
            <a:extLst>
              <a:ext uri="{FF2B5EF4-FFF2-40B4-BE49-F238E27FC236}">
                <a16:creationId xmlns:a16="http://schemas.microsoft.com/office/drawing/2014/main" id="{F20D097E-45D7-422E-A8D1-635C7DE9A9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90046" y="5543665"/>
            <a:ext cx="3023451" cy="2506230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15" name="Espace réservé de la date 2">
            <a:extLst>
              <a:ext uri="{FF2B5EF4-FFF2-40B4-BE49-F238E27FC236}">
                <a16:creationId xmlns:a16="http://schemas.microsoft.com/office/drawing/2014/main" id="{19507D12-915D-42C7-9250-F3912C1C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14520C17-104B-4F9D-B1D8-2FA4676B3C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97288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1" i="0" cap="all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219F9CF7-C4CD-4EEB-A49F-1820A981A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285" y="8898891"/>
            <a:ext cx="164020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671333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blè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E3FCFFF-5934-4C8D-A4B0-6B19C662D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9111"/>
            <a:ext cx="3886508" cy="9601200"/>
          </a:xfrm>
          <a:prstGeom prst="rect">
            <a:avLst/>
          </a:prstGeom>
          <a:solidFill>
            <a:schemeClr val="accent5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720FC4D-FDE2-42C3-B907-27B071B649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0163" y="1865135"/>
            <a:ext cx="1965159" cy="896977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>
              <a:defRPr sz="2520" cap="all" spc="105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Titre</a:t>
            </a:r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97404DC9-3FBE-41B9-946D-9A0D878C28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42594" y="913957"/>
            <a:ext cx="3604795" cy="596950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88BB7876-0125-4084-804C-A842C855860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42594" y="1445262"/>
            <a:ext cx="3604795" cy="1918941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8645735C-4621-4667-AB52-0391CFBB6B5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13506" y="913957"/>
            <a:ext cx="3604795" cy="596950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9" name="Espace réservé du texte 10">
            <a:extLst>
              <a:ext uri="{FF2B5EF4-FFF2-40B4-BE49-F238E27FC236}">
                <a16:creationId xmlns:a16="http://schemas.microsoft.com/office/drawing/2014/main" id="{488BB2B1-07E3-42A2-B3BE-7FC7D7AE15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13506" y="1445262"/>
            <a:ext cx="3604795" cy="1918941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02C103C8-E422-4DEB-9077-DC11E00805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42594" y="3668786"/>
            <a:ext cx="3604795" cy="600447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FA80948A-8FCC-4BE4-A5F7-20802B17630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42594" y="4203587"/>
            <a:ext cx="3604795" cy="1345890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4744F88B-3CB7-4A2B-B718-EEB4E061A79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613506" y="3668786"/>
            <a:ext cx="3604795" cy="600447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22" name="Espace réservé du texte 10">
            <a:extLst>
              <a:ext uri="{FF2B5EF4-FFF2-40B4-BE49-F238E27FC236}">
                <a16:creationId xmlns:a16="http://schemas.microsoft.com/office/drawing/2014/main" id="{7343EDF6-C2D8-47E1-856B-6329A7CE07E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613506" y="4203587"/>
            <a:ext cx="3604795" cy="1345890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14" name="Espace réservé du texte 10">
            <a:extLst>
              <a:ext uri="{FF2B5EF4-FFF2-40B4-BE49-F238E27FC236}">
                <a16:creationId xmlns:a16="http://schemas.microsoft.com/office/drawing/2014/main" id="{AC6352A5-5003-4E32-B8FF-A84B4A4AC3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42594" y="5807106"/>
            <a:ext cx="3604795" cy="600447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CC2603EF-30BF-4C6C-BA93-E99C7248091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442594" y="6341906"/>
            <a:ext cx="3604795" cy="2031383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16" name="Espace réservé de la date 3">
            <a:extLst>
              <a:ext uri="{FF2B5EF4-FFF2-40B4-BE49-F238E27FC236}">
                <a16:creationId xmlns:a16="http://schemas.microsoft.com/office/drawing/2014/main" id="{D38E30C9-543F-4532-B571-2F2EF52E7A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spc="105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17" name="Espace réservé du pied de page 4">
            <a:extLst>
              <a:ext uri="{FF2B5EF4-FFF2-40B4-BE49-F238E27FC236}">
                <a16:creationId xmlns:a16="http://schemas.microsoft.com/office/drawing/2014/main" id="{9E2F8B6B-A63E-448F-86E5-CF3F12A297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1" i="0" cap="all" spc="105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18" name="Espace réservé du numéro de diapositive 5">
            <a:extLst>
              <a:ext uri="{FF2B5EF4-FFF2-40B4-BE49-F238E27FC236}">
                <a16:creationId xmlns:a16="http://schemas.microsoft.com/office/drawing/2014/main" id="{5EC1D779-DE8A-45DF-9A79-70F63DD68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spc="105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476491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3A5AC9-F6E1-46F9-8810-475475E17B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1730" y="1187951"/>
            <a:ext cx="2026087" cy="896977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>
              <a:defRPr sz="2520" cap="all" spc="105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Titre</a:t>
            </a:r>
          </a:p>
        </p:txBody>
      </p:sp>
      <p:sp>
        <p:nvSpPr>
          <p:cNvPr id="9" name="Espace réservé d’image 8">
            <a:extLst>
              <a:ext uri="{FF2B5EF4-FFF2-40B4-BE49-F238E27FC236}">
                <a16:creationId xmlns:a16="http://schemas.microsoft.com/office/drawing/2014/main" id="{952C02D9-C262-43C0-BE24-402661B0594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4720591" cy="96012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pour ajouter une photo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D8BD2DF2-5753-43B2-82AD-30DBE8004DE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75578" y="2864727"/>
            <a:ext cx="3282912" cy="596950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A5FD5DB-8694-4BD8-819A-7AD23AAAEF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75578" y="3396031"/>
            <a:ext cx="3282912" cy="1829138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1F5129C3-CFB0-408F-BE5C-AC32F5C68F1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53335" y="2864727"/>
            <a:ext cx="3445634" cy="596950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3344438D-488B-4739-95B6-56F81A25FA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53335" y="3396031"/>
            <a:ext cx="3445634" cy="1829138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A6F801D1-185D-4C5B-9855-3AD0372C33D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75578" y="5853367"/>
            <a:ext cx="3282912" cy="600447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E46B3EF2-B93D-4E2D-8ECF-31A1DF927B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75578" y="6388167"/>
            <a:ext cx="3282912" cy="1762509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35A8C3BD-2930-45A1-B3E0-EC8FA92B65F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953335" y="5853367"/>
            <a:ext cx="3445634" cy="600447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14" name="Espace réservé du texte 10">
            <a:extLst>
              <a:ext uri="{FF2B5EF4-FFF2-40B4-BE49-F238E27FC236}">
                <a16:creationId xmlns:a16="http://schemas.microsoft.com/office/drawing/2014/main" id="{E7A5E528-A349-45DA-A841-E092311D8F7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953335" y="6388167"/>
            <a:ext cx="3445634" cy="1762509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61AB9D5A-1951-48B0-9CAE-84FC869BE5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31" name="Espace réservé du pied de page 4">
            <a:extLst>
              <a:ext uri="{FF2B5EF4-FFF2-40B4-BE49-F238E27FC236}">
                <a16:creationId xmlns:a16="http://schemas.microsoft.com/office/drawing/2014/main" id="{3AEF9F4B-0EB4-4C9F-9159-80E393F3A1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1" i="0" cap="all" spc="105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6BC4F905-196D-4DFF-9947-C56088B56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spc="105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31209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ésentation du produ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2B5AB06-9792-445C-9B3C-103D5EBCE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801600" cy="3038763"/>
          </a:xfrm>
          <a:prstGeom prst="rect">
            <a:avLst/>
          </a:prstGeom>
          <a:solidFill>
            <a:schemeClr val="accent2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6AEFB40-063A-41A7-9581-865BBE62C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0110" y="837190"/>
            <a:ext cx="11041380" cy="1392769"/>
          </a:xfrm>
          <a:prstGeom prst="rect">
            <a:avLst/>
          </a:prstGeom>
        </p:spPr>
        <p:txBody>
          <a:bodyPr rtlCol="0" anchor="ctr"/>
          <a:lstStyle>
            <a:lvl1pPr algn="ctr">
              <a:defRPr sz="2520" cap="all" spc="105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5" name="Espace réservé d’image 4">
            <a:extLst>
              <a:ext uri="{FF2B5EF4-FFF2-40B4-BE49-F238E27FC236}">
                <a16:creationId xmlns:a16="http://schemas.microsoft.com/office/drawing/2014/main" id="{4C3BAD53-6B4A-490D-BE06-B5A0B068755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714239" y="4175836"/>
            <a:ext cx="633679" cy="844906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155"/>
            </a:lvl1pPr>
          </a:lstStyle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2" name="Espace réservé d’image 4">
            <a:extLst>
              <a:ext uri="{FF2B5EF4-FFF2-40B4-BE49-F238E27FC236}">
                <a16:creationId xmlns:a16="http://schemas.microsoft.com/office/drawing/2014/main" id="{30E1FC4A-DE44-4B85-856E-E2480DF55A8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607652" y="4173989"/>
            <a:ext cx="633679" cy="83210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155"/>
            </a:lvl1pPr>
          </a:lstStyle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3" name="Espace réservé d’image 4">
            <a:extLst>
              <a:ext uri="{FF2B5EF4-FFF2-40B4-BE49-F238E27FC236}">
                <a16:creationId xmlns:a16="http://schemas.microsoft.com/office/drawing/2014/main" id="{02E70B7A-F000-4D8D-9BDF-E10FF6B3837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542047" y="4176428"/>
            <a:ext cx="633679" cy="844906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155"/>
            </a:lvl1pPr>
          </a:lstStyle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4" name="Espace réservé d’image 4">
            <a:extLst>
              <a:ext uri="{FF2B5EF4-FFF2-40B4-BE49-F238E27FC236}">
                <a16:creationId xmlns:a16="http://schemas.microsoft.com/office/drawing/2014/main" id="{1CED61F8-3F2F-4611-8E56-88AAF763257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424030" y="4202699"/>
            <a:ext cx="624078" cy="83210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155"/>
            </a:lvl1pPr>
          </a:lstStyle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30" name="Espace réservé du texte 10">
            <a:extLst>
              <a:ext uri="{FF2B5EF4-FFF2-40B4-BE49-F238E27FC236}">
                <a16:creationId xmlns:a16="http://schemas.microsoft.com/office/drawing/2014/main" id="{B7058D0A-FADA-4AE8-99E1-90B4E5D358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77840" y="5051815"/>
            <a:ext cx="2469018" cy="68811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28" name="Espace réservé du texte 10">
            <a:extLst>
              <a:ext uri="{FF2B5EF4-FFF2-40B4-BE49-F238E27FC236}">
                <a16:creationId xmlns:a16="http://schemas.microsoft.com/office/drawing/2014/main" id="{3B7B90F8-2155-4E8A-BCE9-7780EE14ED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7840" y="5650458"/>
            <a:ext cx="2469018" cy="23863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44" name="Espace réservé du texte 10">
            <a:extLst>
              <a:ext uri="{FF2B5EF4-FFF2-40B4-BE49-F238E27FC236}">
                <a16:creationId xmlns:a16="http://schemas.microsoft.com/office/drawing/2014/main" id="{9C0C6E63-A45B-409B-824C-FAA0CC56EC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84009" y="5051815"/>
            <a:ext cx="2469018" cy="68811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43" name="Espace réservé du texte 10">
            <a:extLst>
              <a:ext uri="{FF2B5EF4-FFF2-40B4-BE49-F238E27FC236}">
                <a16:creationId xmlns:a16="http://schemas.microsoft.com/office/drawing/2014/main" id="{B910C319-3589-469F-9A8A-173CB714BA4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84009" y="5650458"/>
            <a:ext cx="2469018" cy="23863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46" name="Espace réservé du texte 10">
            <a:extLst>
              <a:ext uri="{FF2B5EF4-FFF2-40B4-BE49-F238E27FC236}">
                <a16:creationId xmlns:a16="http://schemas.microsoft.com/office/drawing/2014/main" id="{D9802FCD-21E3-4F6F-B57C-02AEB618FE8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18570" y="5051815"/>
            <a:ext cx="2469018" cy="68811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45" name="Espace réservé du texte 10">
            <a:extLst>
              <a:ext uri="{FF2B5EF4-FFF2-40B4-BE49-F238E27FC236}">
                <a16:creationId xmlns:a16="http://schemas.microsoft.com/office/drawing/2014/main" id="{4AFEE648-F3AD-453E-895B-F43C7415C7B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18570" y="5650458"/>
            <a:ext cx="2469018" cy="23863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48" name="Espace réservé du texte 10">
            <a:extLst>
              <a:ext uri="{FF2B5EF4-FFF2-40B4-BE49-F238E27FC236}">
                <a16:creationId xmlns:a16="http://schemas.microsoft.com/office/drawing/2014/main" id="{AA760860-8E89-42DD-87FD-F9951F28372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524739" y="5051815"/>
            <a:ext cx="2469018" cy="68811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9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47" name="Espace réservé du texte 10">
            <a:extLst>
              <a:ext uri="{FF2B5EF4-FFF2-40B4-BE49-F238E27FC236}">
                <a16:creationId xmlns:a16="http://schemas.microsoft.com/office/drawing/2014/main" id="{5FD2DFE0-D25E-4B72-A2B4-C40CF72D522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524739" y="5650458"/>
            <a:ext cx="2469018" cy="23863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40" name="Espace réservé de la date 3">
            <a:extLst>
              <a:ext uri="{FF2B5EF4-FFF2-40B4-BE49-F238E27FC236}">
                <a16:creationId xmlns:a16="http://schemas.microsoft.com/office/drawing/2014/main" id="{573EDDB2-8AC2-4A88-95EE-20082E77D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spc="105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41" name="Espace réservé du pied de page 4">
            <a:extLst>
              <a:ext uri="{FF2B5EF4-FFF2-40B4-BE49-F238E27FC236}">
                <a16:creationId xmlns:a16="http://schemas.microsoft.com/office/drawing/2014/main" id="{325A34CF-B8DC-4A28-86BC-8D450E3D3C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1" i="0" cap="all" spc="105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42" name="Espace réservé du numéro de diapositive 5">
            <a:extLst>
              <a:ext uri="{FF2B5EF4-FFF2-40B4-BE49-F238E27FC236}">
                <a16:creationId xmlns:a16="http://schemas.microsoft.com/office/drawing/2014/main" id="{3F009426-0603-4EF7-8DE1-0CA50818F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spc="105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147655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antages du produ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’image 8">
            <a:extLst>
              <a:ext uri="{FF2B5EF4-FFF2-40B4-BE49-F238E27FC236}">
                <a16:creationId xmlns:a16="http://schemas.microsoft.com/office/drawing/2014/main" id="{E090415B-A73D-4D17-B5FA-F442D6C0EB2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801600" cy="48006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ici pour ajouter une photo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AB9CB337-B3D4-443D-99C2-B7AE9EB5D2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343" y="-191135"/>
            <a:ext cx="5228762" cy="9601200"/>
          </a:xfrm>
          <a:prstGeom prst="rect">
            <a:avLst/>
          </a:prstGeom>
          <a:solidFill>
            <a:schemeClr val="accent2">
              <a:alpha val="92000"/>
            </a:schemeClr>
          </a:solidFill>
        </p:spPr>
        <p:txBody>
          <a:bodyPr tIns="3246120" rtlCol="0" anchor="ctr"/>
          <a:lstStyle>
            <a:lvl1pPr algn="ctr">
              <a:defRPr sz="2520" cap="all" spc="105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Ajouter un titre</a:t>
            </a:r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C9AB6E92-BF31-4AA5-B407-78E1D7795A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3803124F-8B71-4805-8DBD-A3AB3ED434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1" i="0" cap="all" spc="105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99A9D64C-A9E2-4148-B514-933547C5B9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spc="105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4218B468-C542-4326-86FA-43DF3A4F3D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30754" y="5561155"/>
            <a:ext cx="6152391" cy="2477187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ct val="200000"/>
              </a:lnSpc>
              <a:spcBef>
                <a:spcPts val="0"/>
              </a:spcBef>
              <a:buNone/>
              <a:defRPr sz="189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</p:spTree>
    <p:extLst>
      <p:ext uri="{BB962C8B-B14F-4D97-AF65-F5344CB8AC3E}">
        <p14:creationId xmlns:p14="http://schemas.microsoft.com/office/powerpoint/2010/main" val="4170420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ép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’image 7">
            <a:extLst>
              <a:ext uri="{FF2B5EF4-FFF2-40B4-BE49-F238E27FC236}">
                <a16:creationId xmlns:a16="http://schemas.microsoft.com/office/drawing/2014/main" id="{02728A58-8DE2-4B1C-B6CA-F2AED56F45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801600" cy="96012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pour ajouter une photo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69D7CAC-EE78-4BAE-94EA-EBE4BB1181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326187"/>
            <a:ext cx="12801600" cy="6287655"/>
          </a:xfrm>
          <a:prstGeom prst="rect">
            <a:avLst/>
          </a:prstGeom>
          <a:solidFill>
            <a:schemeClr val="accent4">
              <a:lumMod val="50000"/>
              <a:alpha val="55000"/>
            </a:schemeClr>
          </a:solidFill>
        </p:spPr>
        <p:txBody>
          <a:bodyPr lIns="3657600" tIns="182880" rIns="3657600" rtlCol="0"/>
          <a:lstStyle>
            <a:lvl1pPr algn="ctr">
              <a:defRPr sz="6300" cap="all" spc="105" baseline="0">
                <a:solidFill>
                  <a:schemeClr val="accent5"/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</p:spTree>
    <p:extLst>
      <p:ext uri="{BB962C8B-B14F-4D97-AF65-F5344CB8AC3E}">
        <p14:creationId xmlns:p14="http://schemas.microsoft.com/office/powerpoint/2010/main" val="114832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èle commercial">
    <p:bg>
      <p:bgPr>
        <a:solidFill>
          <a:schemeClr val="accent5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’image 8">
            <a:extLst>
              <a:ext uri="{FF2B5EF4-FFF2-40B4-BE49-F238E27FC236}">
                <a16:creationId xmlns:a16="http://schemas.microsoft.com/office/drawing/2014/main" id="{50298920-F98C-4AFF-A39F-BB5644F96EB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7110890" cy="96012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pour ajouter une photo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D906EC1-D867-4113-B1E4-72ADCC4B15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54422" y="1107262"/>
            <a:ext cx="3202046" cy="896977"/>
          </a:xfrm>
          <a:prstGeom prst="rect">
            <a:avLst/>
          </a:prstGeom>
          <a:gradFill>
            <a:gsLst>
              <a:gs pos="50000">
                <a:schemeClr val="accent1">
                  <a:lumMod val="5000"/>
                  <a:lumOff val="95000"/>
                  <a:alpha val="0"/>
                </a:schemeClr>
              </a:gs>
              <a:gs pos="50000">
                <a:schemeClr val="accent5">
                  <a:alpha val="10000"/>
                </a:schemeClr>
              </a:gs>
            </a:gsLst>
            <a:lin ang="0" scaled="0"/>
          </a:gradFill>
          <a:ln w="28575">
            <a:solidFill>
              <a:schemeClr val="bg1"/>
            </a:solidFill>
          </a:ln>
        </p:spPr>
        <p:txBody>
          <a:bodyPr rtlCol="0" anchor="ctr"/>
          <a:lstStyle>
            <a:lvl1pPr algn="ctr">
              <a:defRPr sz="2520" cap="all" spc="105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Ajouter un titre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782CE97E-7FF6-4E8B-AF42-9777A2451F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13191" y="1157409"/>
            <a:ext cx="3592158" cy="596950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14" name="Espace réservé du texte 10">
            <a:extLst>
              <a:ext uri="{FF2B5EF4-FFF2-40B4-BE49-F238E27FC236}">
                <a16:creationId xmlns:a16="http://schemas.microsoft.com/office/drawing/2014/main" id="{F57B5FEE-44D7-4F94-A843-EC7BD802D8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13191" y="1688715"/>
            <a:ext cx="3592158" cy="1423943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6" name="Espace réservé du texte 10">
            <a:extLst>
              <a:ext uri="{FF2B5EF4-FFF2-40B4-BE49-F238E27FC236}">
                <a16:creationId xmlns:a16="http://schemas.microsoft.com/office/drawing/2014/main" id="{4250112D-DE79-407A-BBAB-B2BB2CB881C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13191" y="3733384"/>
            <a:ext cx="3592158" cy="596950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35" name="Espace réservé du texte 10">
            <a:extLst>
              <a:ext uri="{FF2B5EF4-FFF2-40B4-BE49-F238E27FC236}">
                <a16:creationId xmlns:a16="http://schemas.microsoft.com/office/drawing/2014/main" id="{1C55DCE1-6E6B-4CDD-A9D8-B2A00348569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13191" y="4264690"/>
            <a:ext cx="3592158" cy="1423943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39" name="Espace réservé du texte 10">
            <a:extLst>
              <a:ext uri="{FF2B5EF4-FFF2-40B4-BE49-F238E27FC236}">
                <a16:creationId xmlns:a16="http://schemas.microsoft.com/office/drawing/2014/main" id="{9CAE3862-A5E9-4B70-8F14-8F5BFEE3AAE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13191" y="6351206"/>
            <a:ext cx="3592158" cy="596950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90" cap="all" spc="105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38" name="Espace réservé du texte 10">
            <a:extLst>
              <a:ext uri="{FF2B5EF4-FFF2-40B4-BE49-F238E27FC236}">
                <a16:creationId xmlns:a16="http://schemas.microsoft.com/office/drawing/2014/main" id="{34C23C4D-3C16-4A17-BF8A-A9C4E2F013E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213191" y="6882512"/>
            <a:ext cx="3592158" cy="1423943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E0398655-42A6-4DBC-9542-9A8D10B44A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1670209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1FF7C44B-1689-4CA8-B0BC-0671EA1275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97288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1" i="0" cap="all" spc="105" baseline="0">
                <a:solidFill>
                  <a:schemeClr val="bg2">
                    <a:lumMod val="50000"/>
                  </a:schemeClr>
                </a:solidFill>
                <a:effectLst/>
                <a:latin typeface="+mj-lt"/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7D6105C8-7607-448C-9CD2-9CA33B49B4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285" y="8898891"/>
            <a:ext cx="164020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spc="105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0423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ésentation des opportunités du march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978E2C-0F13-417A-AD7A-E478D5C3BD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8801" y="591726"/>
            <a:ext cx="5460559" cy="1008559"/>
          </a:xfrm>
          <a:prstGeom prst="rect">
            <a:avLst/>
          </a:prstGeom>
        </p:spPr>
        <p:txBody>
          <a:bodyPr rtlCol="0" anchor="ctr"/>
          <a:lstStyle>
            <a:lvl1pPr algn="l">
              <a:defRPr sz="2520" cap="all" spc="105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Cliquez pour ajouter un titre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30892B14-4811-4781-A0D4-2D26A55D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6004" y="2264568"/>
            <a:ext cx="920775" cy="1008559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lIns="0" tIns="0" rIns="0" bIns="0" rtlCol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52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texte</a:t>
            </a:r>
          </a:p>
        </p:txBody>
      </p:sp>
      <p:sp>
        <p:nvSpPr>
          <p:cNvPr id="22" name="Espace réservé du texte 10">
            <a:extLst>
              <a:ext uri="{FF2B5EF4-FFF2-40B4-BE49-F238E27FC236}">
                <a16:creationId xmlns:a16="http://schemas.microsoft.com/office/drawing/2014/main" id="{950B6E72-89BA-408A-B2C8-8424747605D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66003" y="4452050"/>
            <a:ext cx="920777" cy="1008560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lIns="0" tIns="0" rIns="0" bIns="0" rtlCol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52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texte</a:t>
            </a:r>
          </a:p>
        </p:txBody>
      </p:sp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1FCE449C-D340-41D2-BDD5-5A31068FC8B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6003" y="6665379"/>
            <a:ext cx="920777" cy="1008560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lIns="0" tIns="0" rIns="0" bIns="0" rtlCol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52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texte</a:t>
            </a:r>
          </a:p>
        </p:txBody>
      </p:sp>
      <p:sp>
        <p:nvSpPr>
          <p:cNvPr id="14" name="Espace réservé du texte 10">
            <a:extLst>
              <a:ext uri="{FF2B5EF4-FFF2-40B4-BE49-F238E27FC236}">
                <a16:creationId xmlns:a16="http://schemas.microsoft.com/office/drawing/2014/main" id="{41E2BD66-8465-46D7-9283-569B4EE459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08126" y="2039454"/>
            <a:ext cx="3533253" cy="1423943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1" name="Espace réservé du texte 10">
            <a:extLst>
              <a:ext uri="{FF2B5EF4-FFF2-40B4-BE49-F238E27FC236}">
                <a16:creationId xmlns:a16="http://schemas.microsoft.com/office/drawing/2014/main" id="{13CFC961-1ED9-4817-9DB9-A1F1D0FD2AB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08126" y="4244359"/>
            <a:ext cx="3533253" cy="1423943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7E0D9B8E-402D-44A1-920E-4838543BD9F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08126" y="6457688"/>
            <a:ext cx="3533253" cy="1423943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80" cap="none" spc="10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Cliquer pour ajouter du texte</a:t>
            </a:r>
          </a:p>
        </p:txBody>
      </p:sp>
      <p:sp>
        <p:nvSpPr>
          <p:cNvPr id="25" name="Espace réservé de la date 3">
            <a:extLst>
              <a:ext uri="{FF2B5EF4-FFF2-40B4-BE49-F238E27FC236}">
                <a16:creationId xmlns:a16="http://schemas.microsoft.com/office/drawing/2014/main" id="{64607288-5296-4BAF-B405-7F1902FA0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8747225"/>
            <a:ext cx="2557304" cy="860790"/>
          </a:xfrm>
          <a:prstGeom prst="rect">
            <a:avLst/>
          </a:prstGeom>
          <a:solidFill>
            <a:schemeClr val="accent2">
              <a:alpha val="92000"/>
            </a:schemeClr>
          </a:solidFill>
        </p:spPr>
        <p:txBody>
          <a:bodyPr vert="horz" lIns="274320" tIns="0" rIns="91440" bIns="45720" rtlCol="0" anchor="ctr"/>
          <a:lstStyle>
            <a:lvl1pPr algn="ctr">
              <a:defRPr sz="1260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8" name="Espace réservé d’image 8">
            <a:extLst>
              <a:ext uri="{FF2B5EF4-FFF2-40B4-BE49-F238E27FC236}">
                <a16:creationId xmlns:a16="http://schemas.microsoft.com/office/drawing/2014/main" id="{61341B70-2018-4DBE-BB9A-D1F7A895F9B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703383" y="0"/>
            <a:ext cx="6098216" cy="96012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pour ajouter une photo</a:t>
            </a:r>
          </a:p>
        </p:txBody>
      </p:sp>
      <p:sp>
        <p:nvSpPr>
          <p:cNvPr id="13" name="Espace réservé du pied de page 3">
            <a:extLst>
              <a:ext uri="{FF2B5EF4-FFF2-40B4-BE49-F238E27FC236}">
                <a16:creationId xmlns:a16="http://schemas.microsoft.com/office/drawing/2014/main" id="{83CCEE28-12C2-4138-9214-420B5A5BC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61750" y="8747225"/>
            <a:ext cx="7630797" cy="869215"/>
          </a:xfrm>
          <a:prstGeom prst="rect">
            <a:avLst/>
          </a:prstGeom>
          <a:solidFill>
            <a:schemeClr val="accent2">
              <a:alpha val="92000"/>
            </a:schemeClr>
          </a:solidFill>
        </p:spPr>
        <p:txBody>
          <a:bodyPr tIns="0" rtlCol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347ECA7D-7D2B-475F-874D-51236135A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92548" y="8747225"/>
            <a:ext cx="2620484" cy="869212"/>
          </a:xfrm>
          <a:prstGeom prst="rect">
            <a:avLst/>
          </a:prstGeom>
          <a:solidFill>
            <a:schemeClr val="accent2">
              <a:alpha val="92000"/>
            </a:schemeClr>
          </a:solidFill>
        </p:spPr>
        <p:txBody>
          <a:bodyPr vert="horz" lIns="457200" tIns="0" rIns="91440" bIns="45720" rtlCol="0" anchor="ctr"/>
          <a:lstStyle>
            <a:lvl1pPr algn="ctr">
              <a:defRPr sz="1260" spc="105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2532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E02389-643A-44A3-9E32-4459CAEAC3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spc="105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3E221A-6F27-4890-B073-7BA27B8FB5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1" i="0" cap="all" spc="105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B06CAC-A122-486F-81C6-4299D83E94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spc="105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230113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hf hdr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telvert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telvert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otelvert.co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hotelvert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telvert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telvert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telvert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telvert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 11">
            <a:extLst>
              <a:ext uri="{FF2B5EF4-FFF2-40B4-BE49-F238E27FC236}">
                <a16:creationId xmlns:a16="http://schemas.microsoft.com/office/drawing/2014/main" id="{B34BD289-81C6-CABC-4AA4-78515C653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55200" y="5976220"/>
            <a:ext cx="4946400" cy="2539308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19" name="Rectangle 11">
            <a:extLst>
              <a:ext uri="{FF2B5EF4-FFF2-40B4-BE49-F238E27FC236}">
                <a16:creationId xmlns:a16="http://schemas.microsoft.com/office/drawing/2014/main" id="{14F7320D-70FB-5400-8DFB-EE845EB2D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55202"/>
            <a:ext cx="4269600" cy="7851274"/>
          </a:xfrm>
          <a:prstGeom prst="rect">
            <a:avLst/>
          </a:prstGeom>
          <a:solidFill>
            <a:srgbClr val="28F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12" name="Rectangle 11">
            <a:extLst>
              <a:ext uri="{FF2B5EF4-FFF2-40B4-BE49-F238E27FC236}">
                <a16:creationId xmlns:a16="http://schemas.microsoft.com/office/drawing/2014/main" id="{619D1BA2-3111-4E03-81E3-0D0F9BA3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57600" y="655201"/>
            <a:ext cx="8244000" cy="1785600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5DD68C-FEB8-4CF6-883B-1CA9912E4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52419" y="2687879"/>
            <a:ext cx="6096762" cy="3041262"/>
          </a:xfrm>
          <a:prstGeom prst="rect">
            <a:avLst/>
          </a:prstGeom>
          <a:solidFill>
            <a:srgbClr val="04442F"/>
          </a:solidFill>
          <a:ln w="38100">
            <a:solidFill>
              <a:srgbClr val="0444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3360" dirty="0"/>
              <a:t>LES ECOGESTES DANS UN HÔTEL - RESTAURANT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F1DB79C-CAB1-05F3-A1D3-83813CCA185B}"/>
              </a:ext>
            </a:extLst>
          </p:cNvPr>
          <p:cNvSpPr txBox="1"/>
          <p:nvPr/>
        </p:nvSpPr>
        <p:spPr>
          <a:xfrm>
            <a:off x="3119194" y="9218018"/>
            <a:ext cx="6400800" cy="383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890" dirty="0">
                <a:solidFill>
                  <a:schemeClr val="accent5">
                    <a:lumMod val="40000"/>
                    <a:lumOff val="6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www.hotelvert.com</a:t>
            </a:r>
            <a:endParaRPr lang="fr-FR" sz="189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Image 2" descr="Une image contenant capture d’écran, Caractère coloré, Graphique, ligne">
            <a:extLst>
              <a:ext uri="{FF2B5EF4-FFF2-40B4-BE49-F238E27FC236}">
                <a16:creationId xmlns:a16="http://schemas.microsoft.com/office/drawing/2014/main" id="{E37DCEEA-2881-5916-2C81-14A41E55D9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262" y="6210284"/>
            <a:ext cx="2554275" cy="1951289"/>
          </a:xfrm>
          <a:prstGeom prst="rect">
            <a:avLst/>
          </a:prstGeom>
        </p:spPr>
      </p:pic>
      <p:sp>
        <p:nvSpPr>
          <p:cNvPr id="21" name="Rectangle 11">
            <a:extLst>
              <a:ext uri="{FF2B5EF4-FFF2-40B4-BE49-F238E27FC236}">
                <a16:creationId xmlns:a16="http://schemas.microsoft.com/office/drawing/2014/main" id="{BC0D08CF-7224-C2D9-EF90-48F700BAF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7979673" y="3580473"/>
            <a:ext cx="6933600" cy="2710254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</p:spTree>
    <p:extLst>
      <p:ext uri="{BB962C8B-B14F-4D97-AF65-F5344CB8AC3E}">
        <p14:creationId xmlns:p14="http://schemas.microsoft.com/office/powerpoint/2010/main" val="2583275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11">
            <a:extLst>
              <a:ext uri="{FF2B5EF4-FFF2-40B4-BE49-F238E27FC236}">
                <a16:creationId xmlns:a16="http://schemas.microsoft.com/office/drawing/2014/main" id="{9908974B-7DF6-F351-70FF-6CBB73A10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-975062" y="4531863"/>
            <a:ext cx="6044401" cy="4094271"/>
          </a:xfrm>
          <a:prstGeom prst="rect">
            <a:avLst/>
          </a:prstGeom>
          <a:solidFill>
            <a:srgbClr val="28F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6" name="Titre 25">
            <a:extLst>
              <a:ext uri="{FF2B5EF4-FFF2-40B4-BE49-F238E27FC236}">
                <a16:creationId xmlns:a16="http://schemas.microsoft.com/office/drawing/2014/main" id="{CDA2767E-38F3-49F7-BE02-EA3E6C7C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38" y="5389074"/>
            <a:ext cx="3751200" cy="1754182"/>
          </a:xfrm>
        </p:spPr>
        <p:txBody>
          <a:bodyPr rtlCol="0"/>
          <a:lstStyle/>
          <a:p>
            <a:pPr rtl="0"/>
            <a:r>
              <a:rPr lang="fr-FR" sz="2100" dirty="0"/>
              <a:t>RESTAURANT</a:t>
            </a:r>
            <a:br>
              <a:rPr lang="fr-FR" sz="2100" dirty="0"/>
            </a:br>
            <a:r>
              <a:rPr lang="fr-FR" sz="2100" dirty="0"/>
              <a:t>- CUISINE -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322BD54C-AB8D-4B3B-836D-ABFFFE5D70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612406" y="300815"/>
            <a:ext cx="7663594" cy="447713"/>
          </a:xfrm>
        </p:spPr>
        <p:txBody>
          <a:bodyPr rtlCol="0"/>
          <a:lstStyle/>
          <a:p>
            <a:pPr rtl="0"/>
            <a:r>
              <a:rPr lang="fr-FR" dirty="0">
                <a:solidFill>
                  <a:srgbClr val="04442F"/>
                </a:solidFill>
              </a:rPr>
              <a:t>Je SOURCE DES FOURNISSEURS LOCAUX ET RESPECTUEUX DE L’environnement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234C527-EF90-5957-B99D-3F9D0285DEEA}"/>
              </a:ext>
            </a:extLst>
          </p:cNvPr>
          <p:cNvSpPr txBox="1">
            <a:spLocks/>
          </p:cNvSpPr>
          <p:nvPr/>
        </p:nvSpPr>
        <p:spPr>
          <a:xfrm>
            <a:off x="4576404" y="1352514"/>
            <a:ext cx="7461991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tends vers une politique 0 déchets et réutilise les produits ou restes de produits pour faire</a:t>
            </a:r>
            <a:br>
              <a:rPr lang="fr-FR" dirty="0">
                <a:solidFill>
                  <a:srgbClr val="04442F"/>
                </a:solidFill>
              </a:rPr>
            </a:br>
            <a:r>
              <a:rPr lang="fr-FR" dirty="0">
                <a:solidFill>
                  <a:srgbClr val="04442F"/>
                </a:solidFill>
              </a:rPr>
              <a:t>des soupes / sauces / coulis / compote etc…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D33A39F-A9F4-BAB0-0E48-0E495A2548CE}"/>
              </a:ext>
            </a:extLst>
          </p:cNvPr>
          <p:cNvSpPr txBox="1">
            <a:spLocks/>
          </p:cNvSpPr>
          <p:nvPr/>
        </p:nvSpPr>
        <p:spPr>
          <a:xfrm>
            <a:off x="4576406" y="2259952"/>
            <a:ext cx="7346794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J’éteins et/ou débranche  mes équipements </a:t>
            </a:r>
            <a:br>
              <a:rPr lang="fr-FR" dirty="0">
                <a:solidFill>
                  <a:srgbClr val="04442F"/>
                </a:solidFill>
              </a:rPr>
            </a:br>
            <a:r>
              <a:rPr lang="fr-FR" dirty="0">
                <a:solidFill>
                  <a:srgbClr val="04442F"/>
                </a:solidFill>
              </a:rPr>
              <a:t>lorsque je ne les utilise pas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5368D8-676B-12CE-ACCA-030EF9AF932A}"/>
              </a:ext>
            </a:extLst>
          </p:cNvPr>
          <p:cNvSpPr txBox="1">
            <a:spLocks/>
          </p:cNvSpPr>
          <p:nvPr/>
        </p:nvSpPr>
        <p:spPr>
          <a:xfrm>
            <a:off x="4576406" y="2865316"/>
            <a:ext cx="8023594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J’éteins l’éclairage si je suis le dernier à partir de cuisine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69B76B2-E19D-E10E-DCEE-84D4C63C09D6}"/>
              </a:ext>
            </a:extLst>
          </p:cNvPr>
          <p:cNvSpPr txBox="1">
            <a:spLocks/>
          </p:cNvSpPr>
          <p:nvPr/>
        </p:nvSpPr>
        <p:spPr>
          <a:xfrm>
            <a:off x="4576405" y="3456259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m’assure de bien fermer les robinets d’eau</a:t>
            </a:r>
          </a:p>
        </p:txBody>
      </p:sp>
      <p:sp>
        <p:nvSpPr>
          <p:cNvPr id="34" name="Rectangle 11">
            <a:extLst>
              <a:ext uri="{FF2B5EF4-FFF2-40B4-BE49-F238E27FC236}">
                <a16:creationId xmlns:a16="http://schemas.microsoft.com/office/drawing/2014/main" id="{5BC44959-F790-B743-2C1C-70C765C4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-23140"/>
            <a:ext cx="4094272" cy="3658135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536AB633-5F42-77B4-E3C1-0F5A02815CC6}"/>
              </a:ext>
            </a:extLst>
          </p:cNvPr>
          <p:cNvSpPr txBox="1">
            <a:spLocks/>
          </p:cNvSpPr>
          <p:nvPr/>
        </p:nvSpPr>
        <p:spPr>
          <a:xfrm>
            <a:off x="4576405" y="4065579"/>
            <a:ext cx="8131595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suis content de réaliser des plats végétariens ou végan</a:t>
            </a:r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54809700-5F0D-4D97-B54C-02F4F6587729}"/>
              </a:ext>
            </a:extLst>
          </p:cNvPr>
          <p:cNvSpPr txBox="1">
            <a:spLocks/>
          </p:cNvSpPr>
          <p:nvPr/>
        </p:nvSpPr>
        <p:spPr>
          <a:xfrm>
            <a:off x="4576404" y="4933431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veille à ne pas surutiliser du matériel pour limiter la plonge – MODE ECOLOGIQUE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4E5534AB-EC1B-2094-DE63-29CE59F4D9E1}"/>
              </a:ext>
            </a:extLst>
          </p:cNvPr>
          <p:cNvSpPr txBox="1">
            <a:spLocks/>
          </p:cNvSpPr>
          <p:nvPr/>
        </p:nvSpPr>
        <p:spPr>
          <a:xfrm>
            <a:off x="4518806" y="5775617"/>
            <a:ext cx="7721194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J’essaie de créer un potager ou un bac d’herbes aromatiques en respectant la biodiversité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07801CA5-50C8-7F3C-8FB4-7D135994C95D}"/>
              </a:ext>
            </a:extLst>
          </p:cNvPr>
          <p:cNvSpPr txBox="1">
            <a:spLocks/>
          </p:cNvSpPr>
          <p:nvPr/>
        </p:nvSpPr>
        <p:spPr>
          <a:xfrm>
            <a:off x="4518806" y="6643469"/>
            <a:ext cx="7965994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PROPOSE DES CARTES AVEC PEU DE CHOIX en garantissant la fraîcheur des produits</a:t>
            </a:r>
          </a:p>
        </p:txBody>
      </p:sp>
      <p:pic>
        <p:nvPicPr>
          <p:cNvPr id="5" name="Image 4" descr="Une image contenant capture d’écran, Caractère coloré, Graphique, ligne">
            <a:extLst>
              <a:ext uri="{FF2B5EF4-FFF2-40B4-BE49-F238E27FC236}">
                <a16:creationId xmlns:a16="http://schemas.microsoft.com/office/drawing/2014/main" id="{156D0938-B295-FDC2-AFFC-8FB598B06B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169" y="3663652"/>
            <a:ext cx="1179938" cy="901391"/>
          </a:xfrm>
          <a:prstGeom prst="rect">
            <a:avLst/>
          </a:prstGeom>
        </p:spPr>
      </p:pic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CF541CD-149F-3133-EA55-AA55A65867F9}"/>
              </a:ext>
            </a:extLst>
          </p:cNvPr>
          <p:cNvSpPr txBox="1">
            <a:spLocks/>
          </p:cNvSpPr>
          <p:nvPr/>
        </p:nvSpPr>
        <p:spPr>
          <a:xfrm>
            <a:off x="4518806" y="7446744"/>
            <a:ext cx="8081194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m’assure des bonnes pratiques </a:t>
            </a:r>
            <a:r>
              <a:rPr lang="fr-FR" dirty="0" err="1">
                <a:solidFill>
                  <a:srgbClr val="04442F"/>
                </a:solidFill>
              </a:rPr>
              <a:t>haccp</a:t>
            </a:r>
            <a:r>
              <a:rPr lang="fr-FR" dirty="0">
                <a:solidFill>
                  <a:srgbClr val="04442F"/>
                </a:solidFill>
              </a:rPr>
              <a:t> </a:t>
            </a:r>
            <a:br>
              <a:rPr lang="fr-FR" dirty="0">
                <a:solidFill>
                  <a:srgbClr val="04442F"/>
                </a:solidFill>
              </a:rPr>
            </a:br>
            <a:r>
              <a:rPr lang="fr-FR" dirty="0">
                <a:solidFill>
                  <a:srgbClr val="04442F"/>
                </a:solidFill>
              </a:rPr>
              <a:t>et met à jour le tableau des allergènes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EF06F719-2DA3-B5B4-9C1E-F8673A2A5746}"/>
              </a:ext>
            </a:extLst>
          </p:cNvPr>
          <p:cNvSpPr txBox="1">
            <a:spLocks/>
          </p:cNvSpPr>
          <p:nvPr/>
        </p:nvSpPr>
        <p:spPr>
          <a:xfrm>
            <a:off x="4495261" y="7969540"/>
            <a:ext cx="7123594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dégivre mes réfrigérateurs et chambres froides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94EB1A49-B0CA-9461-6764-68A5942E98A3}"/>
              </a:ext>
            </a:extLst>
          </p:cNvPr>
          <p:cNvSpPr txBox="1">
            <a:spLocks/>
          </p:cNvSpPr>
          <p:nvPr/>
        </p:nvSpPr>
        <p:spPr>
          <a:xfrm>
            <a:off x="4518806" y="8773646"/>
            <a:ext cx="8016394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connais mes frigos par cœur et assure Des commandes adaptées</a:t>
            </a:r>
          </a:p>
        </p:txBody>
      </p:sp>
    </p:spTree>
    <p:extLst>
      <p:ext uri="{BB962C8B-B14F-4D97-AF65-F5344CB8AC3E}">
        <p14:creationId xmlns:p14="http://schemas.microsoft.com/office/powerpoint/2010/main" val="3591271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11">
            <a:extLst>
              <a:ext uri="{FF2B5EF4-FFF2-40B4-BE49-F238E27FC236}">
                <a16:creationId xmlns:a16="http://schemas.microsoft.com/office/drawing/2014/main" id="{95A9201D-C508-15E5-AC34-6C6985F0E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-2716521" y="2753466"/>
            <a:ext cx="9601203" cy="40942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" name="Rectangle 11">
            <a:extLst>
              <a:ext uri="{FF2B5EF4-FFF2-40B4-BE49-F238E27FC236}">
                <a16:creationId xmlns:a16="http://schemas.microsoft.com/office/drawing/2014/main" id="{9908974B-7DF6-F351-70FF-6CBB73A10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6024066" y="2683265"/>
            <a:ext cx="9460802" cy="4094271"/>
          </a:xfrm>
          <a:prstGeom prst="rect">
            <a:avLst/>
          </a:prstGeom>
          <a:solidFill>
            <a:srgbClr val="28F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322BD54C-AB8D-4B3B-836D-ABFFFE5D70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05946" y="686965"/>
            <a:ext cx="6961309" cy="447713"/>
          </a:xfrm>
        </p:spPr>
        <p:txBody>
          <a:bodyPr rtlCol="0"/>
          <a:lstStyle/>
          <a:p>
            <a:pPr rtl="0"/>
            <a:r>
              <a:rPr lang="fr-FR" dirty="0">
                <a:solidFill>
                  <a:srgbClr val="04442F"/>
                </a:solidFill>
              </a:rPr>
              <a:t>Je tri les déchets de manière appropriée (biodéchets / verre consigné et autres)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234C527-EF90-5957-B99D-3F9D0285DEEA}"/>
              </a:ext>
            </a:extLst>
          </p:cNvPr>
          <p:cNvSpPr txBox="1">
            <a:spLocks/>
          </p:cNvSpPr>
          <p:nvPr/>
        </p:nvSpPr>
        <p:spPr>
          <a:xfrm>
            <a:off x="705951" y="1229928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facilite le travail de la plonge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DF312A0F-8F7D-8EF4-5263-FA5D0BD4981B}"/>
              </a:ext>
            </a:extLst>
          </p:cNvPr>
          <p:cNvSpPr txBox="1">
            <a:spLocks/>
          </p:cNvSpPr>
          <p:nvPr/>
        </p:nvSpPr>
        <p:spPr>
          <a:xfrm>
            <a:off x="705951" y="1946009"/>
            <a:ext cx="7332385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J’utilise le mode écologique de mes différents équipements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4D21088C-ACC7-5AAF-F398-A294668D5F62}"/>
              </a:ext>
            </a:extLst>
          </p:cNvPr>
          <p:cNvSpPr txBox="1">
            <a:spLocks/>
          </p:cNvSpPr>
          <p:nvPr/>
        </p:nvSpPr>
        <p:spPr>
          <a:xfrm>
            <a:off x="705951" y="2634422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veille à dégivrer mes frigos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D33A39F-A9F4-BAB0-0E48-0E495A2548CE}"/>
              </a:ext>
            </a:extLst>
          </p:cNvPr>
          <p:cNvSpPr txBox="1">
            <a:spLocks/>
          </p:cNvSpPr>
          <p:nvPr/>
        </p:nvSpPr>
        <p:spPr>
          <a:xfrm>
            <a:off x="705946" y="3428909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propose des boissons produites localement et issues de l’agriculture biologique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5368D8-676B-12CE-ACCA-030EF9AF932A}"/>
              </a:ext>
            </a:extLst>
          </p:cNvPr>
          <p:cNvSpPr txBox="1">
            <a:spLocks/>
          </p:cNvSpPr>
          <p:nvPr/>
        </p:nvSpPr>
        <p:spPr>
          <a:xfrm>
            <a:off x="705946" y="4216966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J’utilise les bons produits d’entretien </a:t>
            </a:r>
            <a:br>
              <a:rPr lang="fr-FR" dirty="0">
                <a:solidFill>
                  <a:srgbClr val="04442F"/>
                </a:solidFill>
              </a:rPr>
            </a:br>
            <a:r>
              <a:rPr lang="fr-FR" dirty="0">
                <a:solidFill>
                  <a:srgbClr val="04442F"/>
                </a:solidFill>
              </a:rPr>
              <a:t>et les bons tissus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69B76B2-E19D-E10E-DCEE-84D4C63C09D6}"/>
              </a:ext>
            </a:extLst>
          </p:cNvPr>
          <p:cNvSpPr txBox="1">
            <a:spLocks/>
          </p:cNvSpPr>
          <p:nvPr/>
        </p:nvSpPr>
        <p:spPr>
          <a:xfrm>
            <a:off x="699386" y="4784668"/>
            <a:ext cx="7332385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J’accepte de donner des carafes d’eau à mes clients</a:t>
            </a:r>
          </a:p>
        </p:txBody>
      </p:sp>
      <p:sp>
        <p:nvSpPr>
          <p:cNvPr id="34" name="Rectangle 11">
            <a:extLst>
              <a:ext uri="{FF2B5EF4-FFF2-40B4-BE49-F238E27FC236}">
                <a16:creationId xmlns:a16="http://schemas.microsoft.com/office/drawing/2014/main" id="{5BC44959-F790-B743-2C1C-70C765C4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07330" y="6246558"/>
            <a:ext cx="4094272" cy="3354642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536AB633-5F42-77B4-E3C1-0F5A02815CC6}"/>
              </a:ext>
            </a:extLst>
          </p:cNvPr>
          <p:cNvSpPr txBox="1">
            <a:spLocks/>
          </p:cNvSpPr>
          <p:nvPr/>
        </p:nvSpPr>
        <p:spPr>
          <a:xfrm>
            <a:off x="699385" y="5916570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veille à éteindre mes équipements lorsque je ne les utilise pas et m’assure d’éteindre l’éclairage lorsque je quitte une pièce</a:t>
            </a:r>
          </a:p>
        </p:txBody>
      </p:sp>
      <p:sp>
        <p:nvSpPr>
          <p:cNvPr id="26" name="Titre 25">
            <a:extLst>
              <a:ext uri="{FF2B5EF4-FFF2-40B4-BE49-F238E27FC236}">
                <a16:creationId xmlns:a16="http://schemas.microsoft.com/office/drawing/2014/main" id="{CDA2767E-38F3-49F7-BE02-EA3E6C7C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8866" y="7131554"/>
            <a:ext cx="3751200" cy="1754182"/>
          </a:xfrm>
          <a:ln>
            <a:solidFill>
              <a:srgbClr val="28F877"/>
            </a:solidFill>
          </a:ln>
        </p:spPr>
        <p:txBody>
          <a:bodyPr rtlCol="0"/>
          <a:lstStyle/>
          <a:p>
            <a:pPr rtl="0"/>
            <a:r>
              <a:rPr lang="fr-FR" sz="2100" dirty="0">
                <a:solidFill>
                  <a:srgbClr val="28F877"/>
                </a:solidFill>
              </a:rPr>
              <a:t>RESTAURANT</a:t>
            </a:r>
            <a:br>
              <a:rPr lang="fr-FR" sz="2100" dirty="0">
                <a:solidFill>
                  <a:srgbClr val="28F877"/>
                </a:solidFill>
              </a:rPr>
            </a:br>
            <a:r>
              <a:rPr lang="fr-FR" sz="2100" dirty="0">
                <a:solidFill>
                  <a:srgbClr val="28F877"/>
                </a:solidFill>
              </a:rPr>
              <a:t>-SALLE / Bar-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A9356222-FFF5-7D61-B7B8-1FB179E638FC}"/>
              </a:ext>
            </a:extLst>
          </p:cNvPr>
          <p:cNvSpPr txBox="1">
            <a:spLocks/>
          </p:cNvSpPr>
          <p:nvPr/>
        </p:nvSpPr>
        <p:spPr>
          <a:xfrm>
            <a:off x="699384" y="6730677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régule la température du restaurant selon les saisons et l’activité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8D1CB898-7BAE-9C36-5FA6-449238EC2BFC}"/>
              </a:ext>
            </a:extLst>
          </p:cNvPr>
          <p:cNvSpPr txBox="1">
            <a:spLocks/>
          </p:cNvSpPr>
          <p:nvPr/>
        </p:nvSpPr>
        <p:spPr>
          <a:xfrm>
            <a:off x="710832" y="7544784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REPONDS AUX QUESTIONS DES CLIENTS SUR NOTRE POLITIQUE RSE</a:t>
            </a:r>
          </a:p>
        </p:txBody>
      </p:sp>
      <p:pic>
        <p:nvPicPr>
          <p:cNvPr id="6" name="Image 5" descr="Une image contenant capture d’écran, Caractère coloré, Graphique, ligne">
            <a:extLst>
              <a:ext uri="{FF2B5EF4-FFF2-40B4-BE49-F238E27FC236}">
                <a16:creationId xmlns:a16="http://schemas.microsoft.com/office/drawing/2014/main" id="{FF64636A-EA8E-EA42-349C-3763214FE9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4497" y="5787665"/>
            <a:ext cx="1179938" cy="901391"/>
          </a:xfrm>
          <a:prstGeom prst="rect">
            <a:avLst/>
          </a:prstGeom>
        </p:spPr>
      </p:pic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7D9A6B62-E6E2-C225-4EC8-E1056C04AE90}"/>
              </a:ext>
            </a:extLst>
          </p:cNvPr>
          <p:cNvSpPr txBox="1">
            <a:spLocks/>
          </p:cNvSpPr>
          <p:nvPr/>
        </p:nvSpPr>
        <p:spPr>
          <a:xfrm>
            <a:off x="692818" y="8310292"/>
            <a:ext cx="7338953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PROPOSE LES MENUS EN VERSION QRCODE </a:t>
            </a:r>
            <a:br>
              <a:rPr lang="fr-FR" dirty="0">
                <a:solidFill>
                  <a:srgbClr val="04442F"/>
                </a:solidFill>
              </a:rPr>
            </a:br>
            <a:r>
              <a:rPr lang="fr-FR" dirty="0">
                <a:solidFill>
                  <a:srgbClr val="04442F"/>
                </a:solidFill>
              </a:rPr>
              <a:t>(je m’assure de garder quelques exemplaires papier)</a:t>
            </a:r>
          </a:p>
        </p:txBody>
      </p:sp>
    </p:spTree>
    <p:extLst>
      <p:ext uri="{BB962C8B-B14F-4D97-AF65-F5344CB8AC3E}">
        <p14:creationId xmlns:p14="http://schemas.microsoft.com/office/powerpoint/2010/main" val="3211672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11">
            <a:extLst>
              <a:ext uri="{FF2B5EF4-FFF2-40B4-BE49-F238E27FC236}">
                <a16:creationId xmlns:a16="http://schemas.microsoft.com/office/drawing/2014/main" id="{619D1BA2-3111-4E03-81E3-0D0F9BA3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78157"/>
            <a:ext cx="12801600" cy="6160244"/>
          </a:xfrm>
          <a:prstGeom prst="rect">
            <a:avLst/>
          </a:prstGeom>
          <a:solidFill>
            <a:srgbClr val="04442F"/>
          </a:solidFill>
          <a:ln>
            <a:solidFill>
              <a:srgbClr val="0444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13" name="Rectangle 11">
            <a:extLst>
              <a:ext uri="{FF2B5EF4-FFF2-40B4-BE49-F238E27FC236}">
                <a16:creationId xmlns:a16="http://schemas.microsoft.com/office/drawing/2014/main" id="{86EF9C05-B980-4FD8-7693-C5DFC6CF6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284881"/>
            <a:ext cx="12801600" cy="518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5DD68C-FEB8-4CF6-883B-1CA9912E4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52419" y="2704339"/>
            <a:ext cx="6096762" cy="1676376"/>
          </a:xfrm>
          <a:prstGeom prst="rect">
            <a:avLst/>
          </a:prstGeom>
          <a:solidFill>
            <a:srgbClr val="28F877"/>
          </a:solidFill>
          <a:ln w="38100">
            <a:solidFill>
              <a:srgbClr val="28F8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3360" dirty="0"/>
              <a:t>SERVICE </a:t>
            </a:r>
            <a:br>
              <a:rPr lang="fr-FR" sz="3360" dirty="0"/>
            </a:br>
            <a:r>
              <a:rPr lang="fr-FR" sz="3360" dirty="0"/>
              <a:t>ADMINISTRATION &amp; DIRECTION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F1DB79C-CAB1-05F3-A1D3-83813CCA185B}"/>
              </a:ext>
            </a:extLst>
          </p:cNvPr>
          <p:cNvSpPr txBox="1"/>
          <p:nvPr/>
        </p:nvSpPr>
        <p:spPr>
          <a:xfrm>
            <a:off x="3119194" y="9218018"/>
            <a:ext cx="6400800" cy="383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890" dirty="0">
                <a:solidFill>
                  <a:schemeClr val="accent5">
                    <a:lumMod val="40000"/>
                    <a:lumOff val="6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www.hotelvert.com</a:t>
            </a:r>
            <a:endParaRPr lang="fr-FR" sz="189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Rectangle 11">
            <a:extLst>
              <a:ext uri="{FF2B5EF4-FFF2-40B4-BE49-F238E27FC236}">
                <a16:creationId xmlns:a16="http://schemas.microsoft.com/office/drawing/2014/main" id="{EFF909C7-F17E-F8EF-7D99-EB75EF6D27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996424"/>
            <a:ext cx="12801600" cy="518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</p:spTree>
    <p:extLst>
      <p:ext uri="{BB962C8B-B14F-4D97-AF65-F5344CB8AC3E}">
        <p14:creationId xmlns:p14="http://schemas.microsoft.com/office/powerpoint/2010/main" val="545099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11">
            <a:extLst>
              <a:ext uri="{FF2B5EF4-FFF2-40B4-BE49-F238E27FC236}">
                <a16:creationId xmlns:a16="http://schemas.microsoft.com/office/drawing/2014/main" id="{9908974B-7DF6-F351-70FF-6CBB73A10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-2683263" y="2654464"/>
            <a:ext cx="9460802" cy="4094271"/>
          </a:xfrm>
          <a:prstGeom prst="rect">
            <a:avLst/>
          </a:prstGeom>
          <a:solidFill>
            <a:srgbClr val="28F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6" name="Titre 25">
            <a:extLst>
              <a:ext uri="{FF2B5EF4-FFF2-40B4-BE49-F238E27FC236}">
                <a16:creationId xmlns:a16="http://schemas.microsoft.com/office/drawing/2014/main" id="{CDA2767E-38F3-49F7-BE02-EA3E6C7C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00" y="1456240"/>
            <a:ext cx="3751200" cy="1754182"/>
          </a:xfrm>
        </p:spPr>
        <p:txBody>
          <a:bodyPr rtlCol="0"/>
          <a:lstStyle/>
          <a:p>
            <a:pPr rtl="0"/>
            <a:r>
              <a:rPr lang="fr-FR" sz="2100" dirty="0"/>
              <a:t>SERVICE ADMINISTRATION &amp; COMMERCIAL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322BD54C-AB8D-4B3B-836D-ABFFFE5D70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51615" y="666044"/>
            <a:ext cx="6961309" cy="447713"/>
          </a:xfrm>
        </p:spPr>
        <p:txBody>
          <a:bodyPr rtlCol="0"/>
          <a:lstStyle/>
          <a:p>
            <a:pPr rtl="0"/>
            <a:r>
              <a:rPr lang="fr-FR" dirty="0">
                <a:solidFill>
                  <a:srgbClr val="04442F"/>
                </a:solidFill>
              </a:rPr>
              <a:t>J’utilise ma signature électronique pour éviter les impressions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234C527-EF90-5957-B99D-3F9D0285DEEA}"/>
              </a:ext>
            </a:extLst>
          </p:cNvPr>
          <p:cNvSpPr txBox="1">
            <a:spLocks/>
          </p:cNvSpPr>
          <p:nvPr/>
        </p:nvSpPr>
        <p:spPr>
          <a:xfrm>
            <a:off x="5051615" y="1352328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paramètre mon imprimante pour du recto-verso par défaut et noir/blanc par défaut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DF312A0F-8F7D-8EF4-5263-FA5D0BD4981B}"/>
              </a:ext>
            </a:extLst>
          </p:cNvPr>
          <p:cNvSpPr txBox="1">
            <a:spLocks/>
          </p:cNvSpPr>
          <p:nvPr/>
        </p:nvSpPr>
        <p:spPr>
          <a:xfrm>
            <a:off x="5051615" y="2068409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réutilise le verso des papiers usagées pour en faire des brouillons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4D21088C-ACC7-5AAF-F398-A294668D5F62}"/>
              </a:ext>
            </a:extLst>
          </p:cNvPr>
          <p:cNvSpPr txBox="1">
            <a:spLocks/>
          </p:cNvSpPr>
          <p:nvPr/>
        </p:nvSpPr>
        <p:spPr>
          <a:xfrm>
            <a:off x="5051615" y="2756822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veille à ne pas utiliser ma signature dans chaque email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D33A39F-A9F4-BAB0-0E48-0E495A2548CE}"/>
              </a:ext>
            </a:extLst>
          </p:cNvPr>
          <p:cNvSpPr txBox="1">
            <a:spLocks/>
          </p:cNvSpPr>
          <p:nvPr/>
        </p:nvSpPr>
        <p:spPr>
          <a:xfrm>
            <a:off x="5051615" y="3470429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fais du tri en supprimant chaque semestre les emails non importants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5368D8-676B-12CE-ACCA-030EF9AF932A}"/>
              </a:ext>
            </a:extLst>
          </p:cNvPr>
          <p:cNvSpPr txBox="1">
            <a:spLocks/>
          </p:cNvSpPr>
          <p:nvPr/>
        </p:nvSpPr>
        <p:spPr>
          <a:xfrm>
            <a:off x="5051614" y="4123143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m’assure que le papier est bien labellisé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69B76B2-E19D-E10E-DCEE-84D4C63C09D6}"/>
              </a:ext>
            </a:extLst>
          </p:cNvPr>
          <p:cNvSpPr txBox="1">
            <a:spLocks/>
          </p:cNvSpPr>
          <p:nvPr/>
        </p:nvSpPr>
        <p:spPr>
          <a:xfrm>
            <a:off x="5051612" y="5238284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J’utilise les promotions pour accentuer notre démarche </a:t>
            </a:r>
            <a:r>
              <a:rPr lang="fr-FR" dirty="0" err="1">
                <a:solidFill>
                  <a:srgbClr val="04442F"/>
                </a:solidFill>
              </a:rPr>
              <a:t>rse</a:t>
            </a:r>
            <a:r>
              <a:rPr lang="fr-FR" dirty="0">
                <a:solidFill>
                  <a:srgbClr val="04442F"/>
                </a:solidFill>
              </a:rPr>
              <a:t> et sensibiliser les clients sans faire de greenwashing</a:t>
            </a:r>
          </a:p>
        </p:txBody>
      </p:sp>
      <p:sp>
        <p:nvSpPr>
          <p:cNvPr id="34" name="Rectangle 11">
            <a:extLst>
              <a:ext uri="{FF2B5EF4-FFF2-40B4-BE49-F238E27FC236}">
                <a16:creationId xmlns:a16="http://schemas.microsoft.com/office/drawing/2014/main" id="{5BC44959-F790-B743-2C1C-70C765C4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46559"/>
            <a:ext cx="4094272" cy="3354642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54809700-5F0D-4D97-B54C-02F4F6587729}"/>
              </a:ext>
            </a:extLst>
          </p:cNvPr>
          <p:cNvSpPr txBox="1">
            <a:spLocks/>
          </p:cNvSpPr>
          <p:nvPr/>
        </p:nvSpPr>
        <p:spPr>
          <a:xfrm>
            <a:off x="5051612" y="6353746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me connecte à des associations locales et les aide dans leur développement (mise à disposition de salle de séminaire)</a:t>
            </a:r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487D90AF-1F42-3755-962D-A5A4CF255113}"/>
              </a:ext>
            </a:extLst>
          </p:cNvPr>
          <p:cNvSpPr txBox="1">
            <a:spLocks/>
          </p:cNvSpPr>
          <p:nvPr/>
        </p:nvSpPr>
        <p:spPr>
          <a:xfrm>
            <a:off x="5051611" y="7356385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fais des dons ou mécénats déductibles des impôts pour des associations solidaires ou environnementales</a:t>
            </a:r>
          </a:p>
        </p:txBody>
      </p:sp>
      <p:pic>
        <p:nvPicPr>
          <p:cNvPr id="40" name="Image 39" descr="Une image contenant capture d’écran, Caractère coloré, Graphique, ligne">
            <a:extLst>
              <a:ext uri="{FF2B5EF4-FFF2-40B4-BE49-F238E27FC236}">
                <a16:creationId xmlns:a16="http://schemas.microsoft.com/office/drawing/2014/main" id="{572B607E-C93B-53CB-AFC4-14159AE557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167" y="5392527"/>
            <a:ext cx="1179938" cy="901391"/>
          </a:xfrm>
          <a:prstGeom prst="rect">
            <a:avLst/>
          </a:prstGeom>
        </p:spPr>
      </p:pic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95F49344-3307-74F0-35EB-BF4B0BBA9028}"/>
              </a:ext>
            </a:extLst>
          </p:cNvPr>
          <p:cNvSpPr txBox="1">
            <a:spLocks/>
          </p:cNvSpPr>
          <p:nvPr/>
        </p:nvSpPr>
        <p:spPr>
          <a:xfrm>
            <a:off x="5051610" y="8408159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tri tous les déchets y compris les déchets dangereux comme les piles et les cartouches d’encre</a:t>
            </a:r>
          </a:p>
        </p:txBody>
      </p:sp>
    </p:spTree>
    <p:extLst>
      <p:ext uri="{BB962C8B-B14F-4D97-AF65-F5344CB8AC3E}">
        <p14:creationId xmlns:p14="http://schemas.microsoft.com/office/powerpoint/2010/main" val="3721431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11">
            <a:extLst>
              <a:ext uri="{FF2B5EF4-FFF2-40B4-BE49-F238E27FC236}">
                <a16:creationId xmlns:a16="http://schemas.microsoft.com/office/drawing/2014/main" id="{95A9201D-C508-15E5-AC34-6C6985F0E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-2813046" y="2787206"/>
            <a:ext cx="9601203" cy="40942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" name="Rectangle 11">
            <a:extLst>
              <a:ext uri="{FF2B5EF4-FFF2-40B4-BE49-F238E27FC236}">
                <a16:creationId xmlns:a16="http://schemas.microsoft.com/office/drawing/2014/main" id="{9908974B-7DF6-F351-70FF-6CBB73A10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6024061" y="2857406"/>
            <a:ext cx="9460802" cy="4094271"/>
          </a:xfrm>
          <a:prstGeom prst="rect">
            <a:avLst/>
          </a:prstGeom>
          <a:solidFill>
            <a:srgbClr val="28F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322BD54C-AB8D-4B3B-836D-ABFFFE5D70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4037" y="1229608"/>
            <a:ext cx="6961309" cy="447713"/>
          </a:xfrm>
        </p:spPr>
        <p:txBody>
          <a:bodyPr rtlCol="0"/>
          <a:lstStyle/>
          <a:p>
            <a:pPr rtl="0"/>
            <a:r>
              <a:rPr lang="fr-FR" dirty="0">
                <a:solidFill>
                  <a:srgbClr val="04442F"/>
                </a:solidFill>
              </a:rPr>
              <a:t>J’organise des réunions sensibilisation des employés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234C527-EF90-5957-B99D-3F9D0285DEEA}"/>
              </a:ext>
            </a:extLst>
          </p:cNvPr>
          <p:cNvSpPr txBox="1">
            <a:spLocks/>
          </p:cNvSpPr>
          <p:nvPr/>
        </p:nvSpPr>
        <p:spPr>
          <a:xfrm>
            <a:off x="524166" y="6905216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consulte régulièrement </a:t>
            </a:r>
            <a:r>
              <a:rPr lang="fr-FR" dirty="0">
                <a:solidFill>
                  <a:srgbClr val="28F877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hotelvert.com </a:t>
            </a:r>
            <a:r>
              <a:rPr lang="fr-FR" dirty="0">
                <a:solidFill>
                  <a:srgbClr val="04442F"/>
                </a:solidFill>
              </a:rPr>
              <a:t>pour être à la pointe des informations RSE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DF312A0F-8F7D-8EF4-5263-FA5D0BD4981B}"/>
              </a:ext>
            </a:extLst>
          </p:cNvPr>
          <p:cNvSpPr txBox="1">
            <a:spLocks/>
          </p:cNvSpPr>
          <p:nvPr/>
        </p:nvSpPr>
        <p:spPr>
          <a:xfrm>
            <a:off x="554037" y="1830107"/>
            <a:ext cx="7332385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mets en place un plan de formation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4D21088C-ACC7-5AAF-F398-A294668D5F62}"/>
              </a:ext>
            </a:extLst>
          </p:cNvPr>
          <p:cNvSpPr txBox="1">
            <a:spLocks/>
          </p:cNvSpPr>
          <p:nvPr/>
        </p:nvSpPr>
        <p:spPr>
          <a:xfrm>
            <a:off x="554037" y="2438892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mets en place un plan d’action </a:t>
            </a:r>
            <a:r>
              <a:rPr lang="fr-FR" dirty="0" err="1">
                <a:solidFill>
                  <a:srgbClr val="04442F"/>
                </a:solidFill>
              </a:rPr>
              <a:t>rse</a:t>
            </a:r>
            <a:r>
              <a:rPr lang="fr-FR" dirty="0">
                <a:solidFill>
                  <a:srgbClr val="04442F"/>
                </a:solidFill>
              </a:rPr>
              <a:t> par écrit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D33A39F-A9F4-BAB0-0E48-0E495A2548CE}"/>
              </a:ext>
            </a:extLst>
          </p:cNvPr>
          <p:cNvSpPr txBox="1">
            <a:spLocks/>
          </p:cNvSpPr>
          <p:nvPr/>
        </p:nvSpPr>
        <p:spPr>
          <a:xfrm>
            <a:off x="554037" y="3250135"/>
            <a:ext cx="7450383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veille sur les différentes aides données par l’état pour améliorer la </a:t>
            </a:r>
            <a:r>
              <a:rPr lang="fr-FR" dirty="0" err="1">
                <a:solidFill>
                  <a:srgbClr val="04442F"/>
                </a:solidFill>
              </a:rPr>
              <a:t>rse</a:t>
            </a:r>
            <a:r>
              <a:rPr lang="fr-FR" dirty="0">
                <a:solidFill>
                  <a:srgbClr val="04442F"/>
                </a:solidFill>
              </a:rPr>
              <a:t> de l’entreprise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5368D8-676B-12CE-ACCA-030EF9AF932A}"/>
              </a:ext>
            </a:extLst>
          </p:cNvPr>
          <p:cNvSpPr txBox="1">
            <a:spLocks/>
          </p:cNvSpPr>
          <p:nvPr/>
        </p:nvSpPr>
        <p:spPr>
          <a:xfrm>
            <a:off x="554037" y="4074490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place le développement durable  et la green attitude au centre de </a:t>
            </a:r>
            <a:r>
              <a:rPr lang="fr-FR" dirty="0" err="1">
                <a:solidFill>
                  <a:srgbClr val="04442F"/>
                </a:solidFill>
              </a:rPr>
              <a:t>l’adn</a:t>
            </a:r>
            <a:r>
              <a:rPr lang="fr-FR" dirty="0">
                <a:solidFill>
                  <a:srgbClr val="04442F"/>
                </a:solidFill>
              </a:rPr>
              <a:t> de l’entreprise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69B76B2-E19D-E10E-DCEE-84D4C63C09D6}"/>
              </a:ext>
            </a:extLst>
          </p:cNvPr>
          <p:cNvSpPr txBox="1">
            <a:spLocks/>
          </p:cNvSpPr>
          <p:nvPr/>
        </p:nvSpPr>
        <p:spPr>
          <a:xfrm>
            <a:off x="511838" y="4917369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me connecte à mon environnement notamment sur la partie associative</a:t>
            </a:r>
          </a:p>
        </p:txBody>
      </p:sp>
      <p:sp>
        <p:nvSpPr>
          <p:cNvPr id="34" name="Rectangle 11">
            <a:extLst>
              <a:ext uri="{FF2B5EF4-FFF2-40B4-BE49-F238E27FC236}">
                <a16:creationId xmlns:a16="http://schemas.microsoft.com/office/drawing/2014/main" id="{5BC44959-F790-B743-2C1C-70C765C4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07328" y="0"/>
            <a:ext cx="4094272" cy="3354642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54809700-5F0D-4D97-B54C-02F4F6587729}"/>
              </a:ext>
            </a:extLst>
          </p:cNvPr>
          <p:cNvSpPr txBox="1">
            <a:spLocks/>
          </p:cNvSpPr>
          <p:nvPr/>
        </p:nvSpPr>
        <p:spPr>
          <a:xfrm>
            <a:off x="524166" y="5993212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J’affiche aux employés les tableaux de consommation d’énergie, d’eau et de traitement des déchets</a:t>
            </a:r>
          </a:p>
        </p:txBody>
      </p:sp>
      <p:sp>
        <p:nvSpPr>
          <p:cNvPr id="26" name="Titre 25">
            <a:extLst>
              <a:ext uri="{FF2B5EF4-FFF2-40B4-BE49-F238E27FC236}">
                <a16:creationId xmlns:a16="http://schemas.microsoft.com/office/drawing/2014/main" id="{CDA2767E-38F3-49F7-BE02-EA3E6C7C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8864" y="808402"/>
            <a:ext cx="3751200" cy="1754182"/>
          </a:xfrm>
          <a:ln>
            <a:solidFill>
              <a:srgbClr val="28F877"/>
            </a:solidFill>
          </a:ln>
        </p:spPr>
        <p:txBody>
          <a:bodyPr rtlCol="0"/>
          <a:lstStyle/>
          <a:p>
            <a:pPr rtl="0"/>
            <a:r>
              <a:rPr lang="fr-FR" sz="2100" dirty="0">
                <a:solidFill>
                  <a:srgbClr val="28F877"/>
                </a:solidFill>
              </a:rPr>
              <a:t>DIRECTION &amp; Référent</a:t>
            </a:r>
          </a:p>
        </p:txBody>
      </p:sp>
      <p:pic>
        <p:nvPicPr>
          <p:cNvPr id="4" name="Image 3" descr="Une image contenant capture d’écran, Caractère coloré, Graphique, ligne">
            <a:extLst>
              <a:ext uri="{FF2B5EF4-FFF2-40B4-BE49-F238E27FC236}">
                <a16:creationId xmlns:a16="http://schemas.microsoft.com/office/drawing/2014/main" id="{E9B99A47-D8F3-DD9B-4E30-3309C9428A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4493" y="3431137"/>
            <a:ext cx="1179938" cy="901391"/>
          </a:xfrm>
          <a:prstGeom prst="rect">
            <a:avLst/>
          </a:prstGeom>
        </p:spPr>
      </p:pic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5DF24E65-A42D-798C-94E6-C21B4015D5B7}"/>
              </a:ext>
            </a:extLst>
          </p:cNvPr>
          <p:cNvSpPr txBox="1">
            <a:spLocks/>
          </p:cNvSpPr>
          <p:nvPr/>
        </p:nvSpPr>
        <p:spPr>
          <a:xfrm>
            <a:off x="511838" y="8025965"/>
            <a:ext cx="7689054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J’utilise les bénéfices des différentes actions qui ‘ont fait économiser des ressources pour améliorer les conditions de travail et la sensibilisation RSE</a:t>
            </a:r>
          </a:p>
        </p:txBody>
      </p:sp>
    </p:spTree>
    <p:extLst>
      <p:ext uri="{BB962C8B-B14F-4D97-AF65-F5344CB8AC3E}">
        <p14:creationId xmlns:p14="http://schemas.microsoft.com/office/powerpoint/2010/main" val="4230357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11">
            <a:extLst>
              <a:ext uri="{FF2B5EF4-FFF2-40B4-BE49-F238E27FC236}">
                <a16:creationId xmlns:a16="http://schemas.microsoft.com/office/drawing/2014/main" id="{619D1BA2-3111-4E03-81E3-0D0F9BA3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78156"/>
            <a:ext cx="12801600" cy="7128319"/>
          </a:xfrm>
          <a:prstGeom prst="rect">
            <a:avLst/>
          </a:prstGeom>
          <a:solidFill>
            <a:srgbClr val="28F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13" name="Rectangle 11">
            <a:extLst>
              <a:ext uri="{FF2B5EF4-FFF2-40B4-BE49-F238E27FC236}">
                <a16:creationId xmlns:a16="http://schemas.microsoft.com/office/drawing/2014/main" id="{86EF9C05-B980-4FD8-7693-C5DFC6CF6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284881"/>
            <a:ext cx="12801600" cy="1997353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5DD68C-FEB8-4CF6-883B-1CA9912E4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52419" y="2704339"/>
            <a:ext cx="6096762" cy="1676376"/>
          </a:xfrm>
          <a:prstGeom prst="rect">
            <a:avLst/>
          </a:prstGeom>
          <a:solidFill>
            <a:srgbClr val="04442F"/>
          </a:solidFill>
          <a:ln w="38100">
            <a:solidFill>
              <a:srgbClr val="28F8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3360" dirty="0"/>
              <a:t>LES ECOGESTES DANS UN HÔTEL - RESTAURANT</a:t>
            </a:r>
          </a:p>
        </p:txBody>
      </p:sp>
      <p:pic>
        <p:nvPicPr>
          <p:cNvPr id="3" name="Image 2" descr="Une image contenant capture d’écran, Caractère coloré, Graphique, ligne">
            <a:extLst>
              <a:ext uri="{FF2B5EF4-FFF2-40B4-BE49-F238E27FC236}">
                <a16:creationId xmlns:a16="http://schemas.microsoft.com/office/drawing/2014/main" id="{E37DCEEA-2881-5916-2C81-14A41E55D9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3662" y="119080"/>
            <a:ext cx="2554275" cy="1951289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AF1DB79C-CAB1-05F3-A1D3-83813CCA185B}"/>
              </a:ext>
            </a:extLst>
          </p:cNvPr>
          <p:cNvSpPr txBox="1"/>
          <p:nvPr/>
        </p:nvSpPr>
        <p:spPr>
          <a:xfrm>
            <a:off x="3119194" y="9218018"/>
            <a:ext cx="6400800" cy="383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890" dirty="0">
                <a:solidFill>
                  <a:schemeClr val="accent5">
                    <a:lumMod val="40000"/>
                    <a:lumOff val="6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www.hotelvert.com</a:t>
            </a:r>
            <a:endParaRPr lang="fr-FR" sz="189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578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11">
            <a:extLst>
              <a:ext uri="{FF2B5EF4-FFF2-40B4-BE49-F238E27FC236}">
                <a16:creationId xmlns:a16="http://schemas.microsoft.com/office/drawing/2014/main" id="{619D1BA2-3111-4E03-81E3-0D0F9BA3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78157"/>
            <a:ext cx="12801600" cy="6160244"/>
          </a:xfrm>
          <a:prstGeom prst="rect">
            <a:avLst/>
          </a:prstGeom>
          <a:solidFill>
            <a:srgbClr val="04442F"/>
          </a:solidFill>
          <a:ln>
            <a:solidFill>
              <a:srgbClr val="0444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13" name="Rectangle 11">
            <a:extLst>
              <a:ext uri="{FF2B5EF4-FFF2-40B4-BE49-F238E27FC236}">
                <a16:creationId xmlns:a16="http://schemas.microsoft.com/office/drawing/2014/main" id="{86EF9C05-B980-4FD8-7693-C5DFC6CF6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284881"/>
            <a:ext cx="12801600" cy="518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5DD68C-FEB8-4CF6-883B-1CA9912E4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52419" y="2704339"/>
            <a:ext cx="6096762" cy="1676376"/>
          </a:xfrm>
          <a:prstGeom prst="rect">
            <a:avLst/>
          </a:prstGeom>
          <a:solidFill>
            <a:srgbClr val="28F877"/>
          </a:solidFill>
          <a:ln w="38100">
            <a:solidFill>
              <a:srgbClr val="28F8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3360" dirty="0"/>
              <a:t>SERVICE DES ÉTAGES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F1DB79C-CAB1-05F3-A1D3-83813CCA185B}"/>
              </a:ext>
            </a:extLst>
          </p:cNvPr>
          <p:cNvSpPr txBox="1"/>
          <p:nvPr/>
        </p:nvSpPr>
        <p:spPr>
          <a:xfrm>
            <a:off x="3119194" y="9218018"/>
            <a:ext cx="6400800" cy="383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890" dirty="0">
                <a:solidFill>
                  <a:schemeClr val="accent5">
                    <a:lumMod val="40000"/>
                    <a:lumOff val="6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www.hotelvert.com</a:t>
            </a:r>
            <a:endParaRPr lang="fr-FR" sz="189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Rectangle 11">
            <a:extLst>
              <a:ext uri="{FF2B5EF4-FFF2-40B4-BE49-F238E27FC236}">
                <a16:creationId xmlns:a16="http://schemas.microsoft.com/office/drawing/2014/main" id="{EFF909C7-F17E-F8EF-7D99-EB75EF6D27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996424"/>
            <a:ext cx="12801600" cy="518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</p:spTree>
    <p:extLst>
      <p:ext uri="{BB962C8B-B14F-4D97-AF65-F5344CB8AC3E}">
        <p14:creationId xmlns:p14="http://schemas.microsoft.com/office/powerpoint/2010/main" val="2299102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11">
            <a:extLst>
              <a:ext uri="{FF2B5EF4-FFF2-40B4-BE49-F238E27FC236}">
                <a16:creationId xmlns:a16="http://schemas.microsoft.com/office/drawing/2014/main" id="{9908974B-7DF6-F351-70FF-6CBB73A10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-2683263" y="2654464"/>
            <a:ext cx="9460802" cy="4094271"/>
          </a:xfrm>
          <a:prstGeom prst="rect">
            <a:avLst/>
          </a:prstGeom>
          <a:solidFill>
            <a:srgbClr val="28F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6" name="Titre 25">
            <a:extLst>
              <a:ext uri="{FF2B5EF4-FFF2-40B4-BE49-F238E27FC236}">
                <a16:creationId xmlns:a16="http://schemas.microsoft.com/office/drawing/2014/main" id="{CDA2767E-38F3-49F7-BE02-EA3E6C7C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00" y="1456240"/>
            <a:ext cx="3751200" cy="1754182"/>
          </a:xfrm>
        </p:spPr>
        <p:txBody>
          <a:bodyPr rtlCol="0"/>
          <a:lstStyle/>
          <a:p>
            <a:pPr rtl="0"/>
            <a:r>
              <a:rPr lang="fr-FR" sz="2100" dirty="0"/>
              <a:t>SERVICE DES étages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322BD54C-AB8D-4B3B-836D-ABFFFE5D70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415" y="1119644"/>
            <a:ext cx="6961309" cy="447713"/>
          </a:xfrm>
        </p:spPr>
        <p:txBody>
          <a:bodyPr rtlCol="0"/>
          <a:lstStyle/>
          <a:p>
            <a:pPr rtl="0"/>
            <a:r>
              <a:rPr lang="fr-FR" dirty="0">
                <a:solidFill>
                  <a:srgbClr val="04442F"/>
                </a:solidFill>
              </a:rPr>
              <a:t>J’utilise des Produits D’ENTRETIEN écolabellisés ET JE N’EN UTILISE PAS PLUS QUE Nécessaire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234C527-EF90-5957-B99D-3F9D0285DEEA}"/>
              </a:ext>
            </a:extLst>
          </p:cNvPr>
          <p:cNvSpPr txBox="1">
            <a:spLocks/>
          </p:cNvSpPr>
          <p:nvPr/>
        </p:nvSpPr>
        <p:spPr>
          <a:xfrm>
            <a:off x="5080415" y="1805928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SIGNALE LES FUITES D’EAU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DF312A0F-8F7D-8EF4-5263-FA5D0BD4981B}"/>
              </a:ext>
            </a:extLst>
          </p:cNvPr>
          <p:cNvSpPr txBox="1">
            <a:spLocks/>
          </p:cNvSpPr>
          <p:nvPr/>
        </p:nvSpPr>
        <p:spPr>
          <a:xfrm>
            <a:off x="5080415" y="2522009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J’éteins la TV et la lumière avant de sortir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4D21088C-ACC7-5AAF-F398-A294668D5F62}"/>
              </a:ext>
            </a:extLst>
          </p:cNvPr>
          <p:cNvSpPr txBox="1">
            <a:spLocks/>
          </p:cNvSpPr>
          <p:nvPr/>
        </p:nvSpPr>
        <p:spPr>
          <a:xfrm>
            <a:off x="5080415" y="3210422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tri les déchets pour préserver la planète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D33A39F-A9F4-BAB0-0E48-0E495A2548CE}"/>
              </a:ext>
            </a:extLst>
          </p:cNvPr>
          <p:cNvSpPr txBox="1">
            <a:spLocks/>
          </p:cNvSpPr>
          <p:nvPr/>
        </p:nvSpPr>
        <p:spPr>
          <a:xfrm>
            <a:off x="5080415" y="3924029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Régule LA Température de la chambre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5368D8-676B-12CE-ACCA-030EF9AF932A}"/>
              </a:ext>
            </a:extLst>
          </p:cNvPr>
          <p:cNvSpPr txBox="1">
            <a:spLocks/>
          </p:cNvSpPr>
          <p:nvPr/>
        </p:nvSpPr>
        <p:spPr>
          <a:xfrm>
            <a:off x="5080414" y="4576743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Vérifie les affichages </a:t>
            </a:r>
            <a:r>
              <a:rPr lang="fr-FR" dirty="0" err="1">
                <a:solidFill>
                  <a:srgbClr val="04442F"/>
                </a:solidFill>
              </a:rPr>
              <a:t>rse</a:t>
            </a:r>
            <a:endParaRPr lang="fr-FR" dirty="0">
              <a:solidFill>
                <a:srgbClr val="04442F"/>
              </a:solidFill>
            </a:endParaRP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69B76B2-E19D-E10E-DCEE-84D4C63C09D6}"/>
              </a:ext>
            </a:extLst>
          </p:cNvPr>
          <p:cNvSpPr txBox="1">
            <a:spLocks/>
          </p:cNvSpPr>
          <p:nvPr/>
        </p:nvSpPr>
        <p:spPr>
          <a:xfrm>
            <a:off x="5080414" y="5228446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J’UTILISE MON VINAIGRE BLANC</a:t>
            </a:r>
          </a:p>
        </p:txBody>
      </p:sp>
      <p:sp>
        <p:nvSpPr>
          <p:cNvPr id="34" name="Rectangle 11">
            <a:extLst>
              <a:ext uri="{FF2B5EF4-FFF2-40B4-BE49-F238E27FC236}">
                <a16:creationId xmlns:a16="http://schemas.microsoft.com/office/drawing/2014/main" id="{5BC44959-F790-B743-2C1C-70C765C4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46559"/>
            <a:ext cx="4094272" cy="3354642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536AB633-5F42-77B4-E3C1-0F5A02815CC6}"/>
              </a:ext>
            </a:extLst>
          </p:cNvPr>
          <p:cNvSpPr txBox="1">
            <a:spLocks/>
          </p:cNvSpPr>
          <p:nvPr/>
        </p:nvSpPr>
        <p:spPr>
          <a:xfrm>
            <a:off x="5080414" y="5846205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J’évite de faire trop couler l’eau</a:t>
            </a:r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54809700-5F0D-4D97-B54C-02F4F6587729}"/>
              </a:ext>
            </a:extLst>
          </p:cNvPr>
          <p:cNvSpPr txBox="1">
            <a:spLocks/>
          </p:cNvSpPr>
          <p:nvPr/>
        </p:nvSpPr>
        <p:spPr>
          <a:xfrm>
            <a:off x="5080413" y="6667521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M’ASSURE QUE MES PRODUITS D’ENTRETIEN SOIENT RANGER DE Manière sécurisée</a:t>
            </a:r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487D90AF-1F42-3755-962D-A5A4CF255113}"/>
              </a:ext>
            </a:extLst>
          </p:cNvPr>
          <p:cNvSpPr txBox="1">
            <a:spLocks/>
          </p:cNvSpPr>
          <p:nvPr/>
        </p:nvSpPr>
        <p:spPr>
          <a:xfrm>
            <a:off x="5080412" y="7809985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LAVE LE LINGE EN UTILISANT DES LESSIVES écolabellisée et veille à utiliser le mode écologique de mon équipement</a:t>
            </a:r>
          </a:p>
        </p:txBody>
      </p:sp>
      <p:pic>
        <p:nvPicPr>
          <p:cNvPr id="40" name="Image 39" descr="Une image contenant capture d’écran, Caractère coloré, Graphique, ligne">
            <a:extLst>
              <a:ext uri="{FF2B5EF4-FFF2-40B4-BE49-F238E27FC236}">
                <a16:creationId xmlns:a16="http://schemas.microsoft.com/office/drawing/2014/main" id="{572B607E-C93B-53CB-AFC4-14159AE557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167" y="5392527"/>
            <a:ext cx="1179938" cy="90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002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11">
            <a:extLst>
              <a:ext uri="{FF2B5EF4-FFF2-40B4-BE49-F238E27FC236}">
                <a16:creationId xmlns:a16="http://schemas.microsoft.com/office/drawing/2014/main" id="{619D1BA2-3111-4E03-81E3-0D0F9BA3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78157"/>
            <a:ext cx="12801600" cy="6160244"/>
          </a:xfrm>
          <a:prstGeom prst="rect">
            <a:avLst/>
          </a:prstGeom>
          <a:solidFill>
            <a:srgbClr val="04442F"/>
          </a:solidFill>
          <a:ln>
            <a:solidFill>
              <a:srgbClr val="0444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13" name="Rectangle 11">
            <a:extLst>
              <a:ext uri="{FF2B5EF4-FFF2-40B4-BE49-F238E27FC236}">
                <a16:creationId xmlns:a16="http://schemas.microsoft.com/office/drawing/2014/main" id="{86EF9C05-B980-4FD8-7693-C5DFC6CF6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284881"/>
            <a:ext cx="12801600" cy="518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5DD68C-FEB8-4CF6-883B-1CA9912E4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52419" y="2704339"/>
            <a:ext cx="6096762" cy="1676376"/>
          </a:xfrm>
          <a:prstGeom prst="rect">
            <a:avLst/>
          </a:prstGeom>
          <a:solidFill>
            <a:srgbClr val="28F877"/>
          </a:solidFill>
          <a:ln w="38100">
            <a:solidFill>
              <a:srgbClr val="28F8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3360" dirty="0"/>
              <a:t>SERVICE MAINTENANCE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F1DB79C-CAB1-05F3-A1D3-83813CCA185B}"/>
              </a:ext>
            </a:extLst>
          </p:cNvPr>
          <p:cNvSpPr txBox="1"/>
          <p:nvPr/>
        </p:nvSpPr>
        <p:spPr>
          <a:xfrm>
            <a:off x="3119194" y="9218018"/>
            <a:ext cx="6400800" cy="383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890" dirty="0">
                <a:solidFill>
                  <a:schemeClr val="accent5">
                    <a:lumMod val="40000"/>
                    <a:lumOff val="6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www.hotelvert.com</a:t>
            </a:r>
            <a:endParaRPr lang="fr-FR" sz="189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Rectangle 11">
            <a:extLst>
              <a:ext uri="{FF2B5EF4-FFF2-40B4-BE49-F238E27FC236}">
                <a16:creationId xmlns:a16="http://schemas.microsoft.com/office/drawing/2014/main" id="{EFF909C7-F17E-F8EF-7D99-EB75EF6D27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996424"/>
            <a:ext cx="12801600" cy="518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</p:spTree>
    <p:extLst>
      <p:ext uri="{BB962C8B-B14F-4D97-AF65-F5344CB8AC3E}">
        <p14:creationId xmlns:p14="http://schemas.microsoft.com/office/powerpoint/2010/main" val="3958422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11">
            <a:extLst>
              <a:ext uri="{FF2B5EF4-FFF2-40B4-BE49-F238E27FC236}">
                <a16:creationId xmlns:a16="http://schemas.microsoft.com/office/drawing/2014/main" id="{95A9201D-C508-15E5-AC34-6C6985F0E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-2753466" y="2753463"/>
            <a:ext cx="9601203" cy="40942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" name="Rectangle 11">
            <a:extLst>
              <a:ext uri="{FF2B5EF4-FFF2-40B4-BE49-F238E27FC236}">
                <a16:creationId xmlns:a16="http://schemas.microsoft.com/office/drawing/2014/main" id="{9908974B-7DF6-F351-70FF-6CBB73A10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6024066" y="2683265"/>
            <a:ext cx="9460802" cy="4094271"/>
          </a:xfrm>
          <a:prstGeom prst="rect">
            <a:avLst/>
          </a:prstGeom>
          <a:solidFill>
            <a:srgbClr val="28F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322BD54C-AB8D-4B3B-836D-ABFFFE5D70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05951" y="543644"/>
            <a:ext cx="6961309" cy="447713"/>
          </a:xfrm>
        </p:spPr>
        <p:txBody>
          <a:bodyPr rtlCol="0"/>
          <a:lstStyle/>
          <a:p>
            <a:pPr rtl="0"/>
            <a:r>
              <a:rPr lang="fr-FR" dirty="0">
                <a:solidFill>
                  <a:srgbClr val="04442F"/>
                </a:solidFill>
              </a:rPr>
              <a:t>JE MESURE LES CONSOMMATIONS d’EAU ET D’énergie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234C527-EF90-5957-B99D-3F9D0285DEEA}"/>
              </a:ext>
            </a:extLst>
          </p:cNvPr>
          <p:cNvSpPr txBox="1">
            <a:spLocks/>
          </p:cNvSpPr>
          <p:nvPr/>
        </p:nvSpPr>
        <p:spPr>
          <a:xfrm>
            <a:off x="705951" y="1229928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Répare les fuites le plus rapidement possible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DF312A0F-8F7D-8EF4-5263-FA5D0BD4981B}"/>
              </a:ext>
            </a:extLst>
          </p:cNvPr>
          <p:cNvSpPr txBox="1">
            <a:spLocks/>
          </p:cNvSpPr>
          <p:nvPr/>
        </p:nvSpPr>
        <p:spPr>
          <a:xfrm>
            <a:off x="705946" y="1981708"/>
            <a:ext cx="748764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tri correctement les déchets et les encombrants</a:t>
            </a:r>
            <a:br>
              <a:rPr lang="fr-FR" dirty="0">
                <a:solidFill>
                  <a:srgbClr val="04442F"/>
                </a:solidFill>
              </a:rPr>
            </a:br>
            <a:r>
              <a:rPr lang="fr-FR" dirty="0">
                <a:solidFill>
                  <a:srgbClr val="04442F"/>
                </a:solidFill>
              </a:rPr>
              <a:t>Attention aux piles – ampoules – cartouches d’encre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4D21088C-ACC7-5AAF-F398-A294668D5F62}"/>
              </a:ext>
            </a:extLst>
          </p:cNvPr>
          <p:cNvSpPr txBox="1">
            <a:spLocks/>
          </p:cNvSpPr>
          <p:nvPr/>
        </p:nvSpPr>
        <p:spPr>
          <a:xfrm>
            <a:off x="705951" y="2634422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J’UTILISE DES PEINTURES ET DES VERNIS écolabellisés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D33A39F-A9F4-BAB0-0E48-0E495A2548CE}"/>
              </a:ext>
            </a:extLst>
          </p:cNvPr>
          <p:cNvSpPr txBox="1">
            <a:spLocks/>
          </p:cNvSpPr>
          <p:nvPr/>
        </p:nvSpPr>
        <p:spPr>
          <a:xfrm>
            <a:off x="705951" y="3348029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garantie ma sécurité et celle des clients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5368D8-676B-12CE-ACCA-030EF9AF932A}"/>
              </a:ext>
            </a:extLst>
          </p:cNvPr>
          <p:cNvSpPr txBox="1">
            <a:spLocks/>
          </p:cNvSpPr>
          <p:nvPr/>
        </p:nvSpPr>
        <p:spPr>
          <a:xfrm>
            <a:off x="705950" y="4000743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répare au lieu de jeter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69B76B2-E19D-E10E-DCEE-84D4C63C09D6}"/>
              </a:ext>
            </a:extLst>
          </p:cNvPr>
          <p:cNvSpPr txBox="1">
            <a:spLocks/>
          </p:cNvSpPr>
          <p:nvPr/>
        </p:nvSpPr>
        <p:spPr>
          <a:xfrm>
            <a:off x="705948" y="4896602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RANGE DE Manière sécurisée LES PRODUITS D’ENTRETIEN OU PISCINE</a:t>
            </a:r>
          </a:p>
        </p:txBody>
      </p:sp>
      <p:sp>
        <p:nvSpPr>
          <p:cNvPr id="34" name="Rectangle 11">
            <a:extLst>
              <a:ext uri="{FF2B5EF4-FFF2-40B4-BE49-F238E27FC236}">
                <a16:creationId xmlns:a16="http://schemas.microsoft.com/office/drawing/2014/main" id="{5BC44959-F790-B743-2C1C-70C765C4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07330" y="6246558"/>
            <a:ext cx="4094272" cy="3354642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536AB633-5F42-77B4-E3C1-0F5A02815CC6}"/>
              </a:ext>
            </a:extLst>
          </p:cNvPr>
          <p:cNvSpPr txBox="1">
            <a:spLocks/>
          </p:cNvSpPr>
          <p:nvPr/>
        </p:nvSpPr>
        <p:spPr>
          <a:xfrm>
            <a:off x="705948" y="5589718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VEILLE à la classe énergétique de mes achats</a:t>
            </a:r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54809700-5F0D-4D97-B54C-02F4F6587729}"/>
              </a:ext>
            </a:extLst>
          </p:cNvPr>
          <p:cNvSpPr txBox="1">
            <a:spLocks/>
          </p:cNvSpPr>
          <p:nvPr/>
        </p:nvSpPr>
        <p:spPr>
          <a:xfrm>
            <a:off x="705946" y="6503623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TROUVE DES FOURNISSEURS socialement engagés et respectueux de l’environnement</a:t>
            </a:r>
          </a:p>
        </p:txBody>
      </p:sp>
      <p:sp>
        <p:nvSpPr>
          <p:cNvPr id="26" name="Titre 25">
            <a:extLst>
              <a:ext uri="{FF2B5EF4-FFF2-40B4-BE49-F238E27FC236}">
                <a16:creationId xmlns:a16="http://schemas.microsoft.com/office/drawing/2014/main" id="{CDA2767E-38F3-49F7-BE02-EA3E6C7C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8866" y="7131554"/>
            <a:ext cx="3751200" cy="1754182"/>
          </a:xfrm>
          <a:ln>
            <a:solidFill>
              <a:srgbClr val="28F877"/>
            </a:solidFill>
          </a:ln>
        </p:spPr>
        <p:txBody>
          <a:bodyPr rtlCol="0"/>
          <a:lstStyle/>
          <a:p>
            <a:pPr rtl="0"/>
            <a:r>
              <a:rPr lang="fr-FR" sz="2100" dirty="0">
                <a:solidFill>
                  <a:srgbClr val="28F877"/>
                </a:solidFill>
              </a:rPr>
              <a:t>MAINTENANCE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A9356222-FFF5-7D61-B7B8-1FB179E638FC}"/>
              </a:ext>
            </a:extLst>
          </p:cNvPr>
          <p:cNvSpPr txBox="1">
            <a:spLocks/>
          </p:cNvSpPr>
          <p:nvPr/>
        </p:nvSpPr>
        <p:spPr>
          <a:xfrm>
            <a:off x="705947" y="7305424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vérifie les joints d’étanchéité des équipements produisant du chaud et du froid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8D1CB898-7BAE-9C36-5FA6-449238EC2BFC}"/>
              </a:ext>
            </a:extLst>
          </p:cNvPr>
          <p:cNvSpPr txBox="1">
            <a:spLocks/>
          </p:cNvSpPr>
          <p:nvPr/>
        </p:nvSpPr>
        <p:spPr>
          <a:xfrm>
            <a:off x="705948" y="8353701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M’occupe des espaces verts en utilisant les bonnes pratiques du jardinage et en préservant la biodiversité</a:t>
            </a:r>
          </a:p>
        </p:txBody>
      </p:sp>
      <p:pic>
        <p:nvPicPr>
          <p:cNvPr id="6" name="Image 5" descr="Une image contenant capture d’écran, Caractère coloré, Graphique, ligne">
            <a:extLst>
              <a:ext uri="{FF2B5EF4-FFF2-40B4-BE49-F238E27FC236}">
                <a16:creationId xmlns:a16="http://schemas.microsoft.com/office/drawing/2014/main" id="{FF64636A-EA8E-EA42-349C-3763214FE9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4497" y="5787665"/>
            <a:ext cx="1179938" cy="90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704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11">
            <a:extLst>
              <a:ext uri="{FF2B5EF4-FFF2-40B4-BE49-F238E27FC236}">
                <a16:creationId xmlns:a16="http://schemas.microsoft.com/office/drawing/2014/main" id="{619D1BA2-3111-4E03-81E3-0D0F9BA3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78157"/>
            <a:ext cx="12801600" cy="6160244"/>
          </a:xfrm>
          <a:prstGeom prst="rect">
            <a:avLst/>
          </a:prstGeom>
          <a:solidFill>
            <a:srgbClr val="04442F"/>
          </a:solidFill>
          <a:ln>
            <a:solidFill>
              <a:srgbClr val="0444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13" name="Rectangle 11">
            <a:extLst>
              <a:ext uri="{FF2B5EF4-FFF2-40B4-BE49-F238E27FC236}">
                <a16:creationId xmlns:a16="http://schemas.microsoft.com/office/drawing/2014/main" id="{86EF9C05-B980-4FD8-7693-C5DFC6CF6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284881"/>
            <a:ext cx="12801600" cy="518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5DD68C-FEB8-4CF6-883B-1CA9912E4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52419" y="2704339"/>
            <a:ext cx="6096762" cy="1676376"/>
          </a:xfrm>
          <a:prstGeom prst="rect">
            <a:avLst/>
          </a:prstGeom>
          <a:solidFill>
            <a:srgbClr val="28F877"/>
          </a:solidFill>
          <a:ln w="38100">
            <a:solidFill>
              <a:srgbClr val="28F8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3360" dirty="0"/>
              <a:t>SERVICE RÉCEPTION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F1DB79C-CAB1-05F3-A1D3-83813CCA185B}"/>
              </a:ext>
            </a:extLst>
          </p:cNvPr>
          <p:cNvSpPr txBox="1"/>
          <p:nvPr/>
        </p:nvSpPr>
        <p:spPr>
          <a:xfrm>
            <a:off x="3119194" y="9218018"/>
            <a:ext cx="6400800" cy="383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890" dirty="0">
                <a:solidFill>
                  <a:schemeClr val="accent5">
                    <a:lumMod val="40000"/>
                    <a:lumOff val="6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www.hotelvert.com</a:t>
            </a:r>
            <a:endParaRPr lang="fr-FR" sz="189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Rectangle 11">
            <a:extLst>
              <a:ext uri="{FF2B5EF4-FFF2-40B4-BE49-F238E27FC236}">
                <a16:creationId xmlns:a16="http://schemas.microsoft.com/office/drawing/2014/main" id="{EFF909C7-F17E-F8EF-7D99-EB75EF6D27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996424"/>
            <a:ext cx="12801600" cy="518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</p:spTree>
    <p:extLst>
      <p:ext uri="{BB962C8B-B14F-4D97-AF65-F5344CB8AC3E}">
        <p14:creationId xmlns:p14="http://schemas.microsoft.com/office/powerpoint/2010/main" val="1888611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11">
            <a:extLst>
              <a:ext uri="{FF2B5EF4-FFF2-40B4-BE49-F238E27FC236}">
                <a16:creationId xmlns:a16="http://schemas.microsoft.com/office/drawing/2014/main" id="{9908974B-7DF6-F351-70FF-6CBB73A10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-975062" y="4531863"/>
            <a:ext cx="6044401" cy="4094271"/>
          </a:xfrm>
          <a:prstGeom prst="rect">
            <a:avLst/>
          </a:prstGeom>
          <a:solidFill>
            <a:srgbClr val="28F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6" name="Titre 25">
            <a:extLst>
              <a:ext uri="{FF2B5EF4-FFF2-40B4-BE49-F238E27FC236}">
                <a16:creationId xmlns:a16="http://schemas.microsoft.com/office/drawing/2014/main" id="{CDA2767E-38F3-49F7-BE02-EA3E6C7C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38" y="5389074"/>
            <a:ext cx="3751200" cy="1754182"/>
          </a:xfrm>
        </p:spPr>
        <p:txBody>
          <a:bodyPr rtlCol="0"/>
          <a:lstStyle/>
          <a:p>
            <a:pPr rtl="0"/>
            <a:r>
              <a:rPr lang="fr-FR" sz="2100" dirty="0"/>
              <a:t>Réception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322BD54C-AB8D-4B3B-836D-ABFFFE5D70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415" y="1165053"/>
            <a:ext cx="6961309" cy="447713"/>
          </a:xfrm>
        </p:spPr>
        <p:txBody>
          <a:bodyPr rtlCol="0"/>
          <a:lstStyle/>
          <a:p>
            <a:pPr rtl="0"/>
            <a:r>
              <a:rPr lang="fr-FR" dirty="0">
                <a:solidFill>
                  <a:srgbClr val="04442F"/>
                </a:solidFill>
              </a:rPr>
              <a:t>J’utilise le moins de papier possible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234C527-EF90-5957-B99D-3F9D0285DEEA}"/>
              </a:ext>
            </a:extLst>
          </p:cNvPr>
          <p:cNvSpPr txBox="1">
            <a:spLocks/>
          </p:cNvSpPr>
          <p:nvPr/>
        </p:nvSpPr>
        <p:spPr>
          <a:xfrm>
            <a:off x="5080415" y="1851337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J’utilise le verso de chaque feuille de papier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DF312A0F-8F7D-8EF4-5263-FA5D0BD4981B}"/>
              </a:ext>
            </a:extLst>
          </p:cNvPr>
          <p:cNvSpPr txBox="1">
            <a:spLocks/>
          </p:cNvSpPr>
          <p:nvPr/>
        </p:nvSpPr>
        <p:spPr>
          <a:xfrm>
            <a:off x="5080412" y="3026044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paramètre les imprimantes pour du recto-verso par défaut et pour du noir et blanc par défaut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D33A39F-A9F4-BAB0-0E48-0E495A2548CE}"/>
              </a:ext>
            </a:extLst>
          </p:cNvPr>
          <p:cNvSpPr txBox="1">
            <a:spLocks/>
          </p:cNvSpPr>
          <p:nvPr/>
        </p:nvSpPr>
        <p:spPr>
          <a:xfrm>
            <a:off x="5080412" y="3773334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J’ENVOIE PAR MAIL LA FACTURE DES CLIENTS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5368D8-676B-12CE-ACCA-030EF9AF932A}"/>
              </a:ext>
            </a:extLst>
          </p:cNvPr>
          <p:cNvSpPr txBox="1">
            <a:spLocks/>
          </p:cNvSpPr>
          <p:nvPr/>
        </p:nvSpPr>
        <p:spPr>
          <a:xfrm>
            <a:off x="5080411" y="4733531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RENSEIGNE SUR LES Activités « 0 carbone » et propose les transports en commun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69B76B2-E19D-E10E-DCEE-84D4C63C09D6}"/>
              </a:ext>
            </a:extLst>
          </p:cNvPr>
          <p:cNvSpPr txBox="1">
            <a:spLocks/>
          </p:cNvSpPr>
          <p:nvPr/>
        </p:nvSpPr>
        <p:spPr>
          <a:xfrm>
            <a:off x="5080411" y="5405905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DIFFUSE LES ECOGESTES POUR LES CLIENTS</a:t>
            </a:r>
          </a:p>
        </p:txBody>
      </p:sp>
      <p:sp>
        <p:nvSpPr>
          <p:cNvPr id="34" name="Rectangle 11">
            <a:extLst>
              <a:ext uri="{FF2B5EF4-FFF2-40B4-BE49-F238E27FC236}">
                <a16:creationId xmlns:a16="http://schemas.microsoft.com/office/drawing/2014/main" id="{5BC44959-F790-B743-2C1C-70C765C4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-23140"/>
            <a:ext cx="4094272" cy="3658135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536AB633-5F42-77B4-E3C1-0F5A02815CC6}"/>
              </a:ext>
            </a:extLst>
          </p:cNvPr>
          <p:cNvSpPr txBox="1">
            <a:spLocks/>
          </p:cNvSpPr>
          <p:nvPr/>
        </p:nvSpPr>
        <p:spPr>
          <a:xfrm>
            <a:off x="5080410" y="6315952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J’ETEINS OU Débranche les appareils lorsque </a:t>
            </a:r>
            <a:br>
              <a:rPr lang="fr-FR" dirty="0">
                <a:solidFill>
                  <a:srgbClr val="04442F"/>
                </a:solidFill>
              </a:rPr>
            </a:br>
            <a:r>
              <a:rPr lang="fr-FR" dirty="0">
                <a:solidFill>
                  <a:srgbClr val="04442F"/>
                </a:solidFill>
              </a:rPr>
              <a:t>je ne les utilise pas</a:t>
            </a:r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54809700-5F0D-4D97-B54C-02F4F6587729}"/>
              </a:ext>
            </a:extLst>
          </p:cNvPr>
          <p:cNvSpPr txBox="1">
            <a:spLocks/>
          </p:cNvSpPr>
          <p:nvPr/>
        </p:nvSpPr>
        <p:spPr>
          <a:xfrm>
            <a:off x="5080410" y="7188665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M’ASSURE DE REPONDRE AUX QUESTIONS RSE DES CLIENTS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4E5534AB-EC1B-2094-DE63-29CE59F4D9E1}"/>
              </a:ext>
            </a:extLst>
          </p:cNvPr>
          <p:cNvSpPr txBox="1">
            <a:spLocks/>
          </p:cNvSpPr>
          <p:nvPr/>
        </p:nvSpPr>
        <p:spPr>
          <a:xfrm>
            <a:off x="5080410" y="8002834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RECYCLE Les déchets dangereux – </a:t>
            </a:r>
            <a:br>
              <a:rPr lang="fr-FR" dirty="0">
                <a:solidFill>
                  <a:srgbClr val="04442F"/>
                </a:solidFill>
              </a:rPr>
            </a:br>
            <a:r>
              <a:rPr lang="fr-FR" dirty="0">
                <a:solidFill>
                  <a:srgbClr val="04442F"/>
                </a:solidFill>
              </a:rPr>
              <a:t>piles – batteries et cartouche d’encre</a:t>
            </a:r>
          </a:p>
        </p:txBody>
      </p:sp>
      <p:pic>
        <p:nvPicPr>
          <p:cNvPr id="4" name="Image 3" descr="Une image contenant capture d’écran, Caractère coloré, Graphique, ligne">
            <a:extLst>
              <a:ext uri="{FF2B5EF4-FFF2-40B4-BE49-F238E27FC236}">
                <a16:creationId xmlns:a16="http://schemas.microsoft.com/office/drawing/2014/main" id="{79B4E675-D3E5-E14D-C871-3FCDD901DF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169" y="7214933"/>
            <a:ext cx="1179938" cy="90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278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11">
            <a:extLst>
              <a:ext uri="{FF2B5EF4-FFF2-40B4-BE49-F238E27FC236}">
                <a16:creationId xmlns:a16="http://schemas.microsoft.com/office/drawing/2014/main" id="{619D1BA2-3111-4E03-81E3-0D0F9BA3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78157"/>
            <a:ext cx="12801600" cy="6160244"/>
          </a:xfrm>
          <a:prstGeom prst="rect">
            <a:avLst/>
          </a:prstGeom>
          <a:solidFill>
            <a:srgbClr val="04442F"/>
          </a:solidFill>
          <a:ln>
            <a:solidFill>
              <a:srgbClr val="0444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13" name="Rectangle 11">
            <a:extLst>
              <a:ext uri="{FF2B5EF4-FFF2-40B4-BE49-F238E27FC236}">
                <a16:creationId xmlns:a16="http://schemas.microsoft.com/office/drawing/2014/main" id="{86EF9C05-B980-4FD8-7693-C5DFC6CF6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284881"/>
            <a:ext cx="12801600" cy="518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5DD68C-FEB8-4CF6-883B-1CA9912E4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52419" y="2704339"/>
            <a:ext cx="6096762" cy="1676376"/>
          </a:xfrm>
          <a:prstGeom prst="rect">
            <a:avLst/>
          </a:prstGeom>
          <a:solidFill>
            <a:srgbClr val="28F877"/>
          </a:solidFill>
          <a:ln w="38100">
            <a:solidFill>
              <a:srgbClr val="28F8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3360" dirty="0"/>
              <a:t>SERVICE RESTAURATION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F1DB79C-CAB1-05F3-A1D3-83813CCA185B}"/>
              </a:ext>
            </a:extLst>
          </p:cNvPr>
          <p:cNvSpPr txBox="1"/>
          <p:nvPr/>
        </p:nvSpPr>
        <p:spPr>
          <a:xfrm>
            <a:off x="3119194" y="9218018"/>
            <a:ext cx="6400800" cy="383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890" dirty="0">
                <a:solidFill>
                  <a:schemeClr val="accent5">
                    <a:lumMod val="40000"/>
                    <a:lumOff val="6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www.hotelvert.com</a:t>
            </a:r>
            <a:endParaRPr lang="fr-FR" sz="189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Rectangle 11">
            <a:extLst>
              <a:ext uri="{FF2B5EF4-FFF2-40B4-BE49-F238E27FC236}">
                <a16:creationId xmlns:a16="http://schemas.microsoft.com/office/drawing/2014/main" id="{EFF909C7-F17E-F8EF-7D99-EB75EF6D27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996424"/>
            <a:ext cx="12801600" cy="518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</p:spTree>
    <p:extLst>
      <p:ext uri="{BB962C8B-B14F-4D97-AF65-F5344CB8AC3E}">
        <p14:creationId xmlns:p14="http://schemas.microsoft.com/office/powerpoint/2010/main" val="3013835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11">
            <a:extLst>
              <a:ext uri="{FF2B5EF4-FFF2-40B4-BE49-F238E27FC236}">
                <a16:creationId xmlns:a16="http://schemas.microsoft.com/office/drawing/2014/main" id="{95A9201D-C508-15E5-AC34-6C6985F0E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-2753467" y="2743935"/>
            <a:ext cx="9601203" cy="40942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" name="Rectangle 11">
            <a:extLst>
              <a:ext uri="{FF2B5EF4-FFF2-40B4-BE49-F238E27FC236}">
                <a16:creationId xmlns:a16="http://schemas.microsoft.com/office/drawing/2014/main" id="{9908974B-7DF6-F351-70FF-6CBB73A10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6024061" y="2857406"/>
            <a:ext cx="9460802" cy="4094271"/>
          </a:xfrm>
          <a:prstGeom prst="rect">
            <a:avLst/>
          </a:prstGeom>
          <a:solidFill>
            <a:srgbClr val="28F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322BD54C-AB8D-4B3B-836D-ABFFFE5D70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3819" y="929394"/>
            <a:ext cx="6961309" cy="447713"/>
          </a:xfrm>
        </p:spPr>
        <p:txBody>
          <a:bodyPr rtlCol="0"/>
          <a:lstStyle/>
          <a:p>
            <a:pPr rtl="0"/>
            <a:r>
              <a:rPr lang="fr-FR" dirty="0">
                <a:solidFill>
                  <a:srgbClr val="04442F"/>
                </a:solidFill>
              </a:rPr>
              <a:t>JE VEILLE à ne pas trop garnir le buffet ET PREND EN COMPTE l’activité de l’hôtel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234C527-EF90-5957-B99D-3F9D0285DEEA}"/>
              </a:ext>
            </a:extLst>
          </p:cNvPr>
          <p:cNvSpPr txBox="1">
            <a:spLocks/>
          </p:cNvSpPr>
          <p:nvPr/>
        </p:nvSpPr>
        <p:spPr>
          <a:xfrm>
            <a:off x="693820" y="8301014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M’ASSURE DES BONNES RÊGLES D’Hygiène et Sécurité alimentaire </a:t>
            </a:r>
            <a:br>
              <a:rPr lang="fr-FR" dirty="0">
                <a:solidFill>
                  <a:srgbClr val="04442F"/>
                </a:solidFill>
              </a:rPr>
            </a:br>
            <a:r>
              <a:rPr lang="fr-FR" dirty="0">
                <a:solidFill>
                  <a:srgbClr val="04442F"/>
                </a:solidFill>
              </a:rPr>
              <a:t>(filmé/daté, températures frigo)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DF312A0F-8F7D-8EF4-5263-FA5D0BD4981B}"/>
              </a:ext>
            </a:extLst>
          </p:cNvPr>
          <p:cNvSpPr txBox="1">
            <a:spLocks/>
          </p:cNvSpPr>
          <p:nvPr/>
        </p:nvSpPr>
        <p:spPr>
          <a:xfrm>
            <a:off x="693819" y="1788897"/>
            <a:ext cx="7332385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privilège le vrac plutôt que des produits emballés individuellement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4D21088C-ACC7-5AAF-F398-A294668D5F62}"/>
              </a:ext>
            </a:extLst>
          </p:cNvPr>
          <p:cNvSpPr txBox="1">
            <a:spLocks/>
          </p:cNvSpPr>
          <p:nvPr/>
        </p:nvSpPr>
        <p:spPr>
          <a:xfrm>
            <a:off x="693820" y="2909037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propose des produits locaux, de saison et respectueux de l’environnement et du commerce équitable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D33A39F-A9F4-BAB0-0E48-0E495A2548CE}"/>
              </a:ext>
            </a:extLst>
          </p:cNvPr>
          <p:cNvSpPr txBox="1">
            <a:spLocks/>
          </p:cNvSpPr>
          <p:nvPr/>
        </p:nvSpPr>
        <p:spPr>
          <a:xfrm>
            <a:off x="693818" y="4108672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propose des petites assiettes à mes clients et les sensibilisent par écrit au gaspillage alimentaire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5368D8-676B-12CE-ACCA-030EF9AF932A}"/>
              </a:ext>
            </a:extLst>
          </p:cNvPr>
          <p:cNvSpPr txBox="1">
            <a:spLocks/>
          </p:cNvSpPr>
          <p:nvPr/>
        </p:nvSpPr>
        <p:spPr>
          <a:xfrm>
            <a:off x="693817" y="5248318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tri les déchets alimentaires ou je trouve des initiatives comme </a:t>
            </a:r>
            <a:r>
              <a:rPr lang="fr-FR" dirty="0" err="1">
                <a:solidFill>
                  <a:srgbClr val="04442F"/>
                </a:solidFill>
              </a:rPr>
              <a:t>phenix</a:t>
            </a:r>
            <a:r>
              <a:rPr lang="fr-FR" dirty="0">
                <a:solidFill>
                  <a:srgbClr val="04442F"/>
                </a:solidFill>
              </a:rPr>
              <a:t> ou </a:t>
            </a:r>
            <a:r>
              <a:rPr lang="fr-FR" dirty="0" err="1">
                <a:solidFill>
                  <a:srgbClr val="04442F"/>
                </a:solidFill>
              </a:rPr>
              <a:t>toogoodtogo</a:t>
            </a:r>
            <a:r>
              <a:rPr lang="fr-FR" dirty="0">
                <a:solidFill>
                  <a:srgbClr val="04442F"/>
                </a:solidFill>
              </a:rPr>
              <a:t> pour réduire le gaspillage alimentaire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69B76B2-E19D-E10E-DCEE-84D4C63C09D6}"/>
              </a:ext>
            </a:extLst>
          </p:cNvPr>
          <p:cNvSpPr txBox="1">
            <a:spLocks/>
          </p:cNvSpPr>
          <p:nvPr/>
        </p:nvSpPr>
        <p:spPr>
          <a:xfrm>
            <a:off x="693816" y="6204590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m’assure d’utiliser le Mode </a:t>
            </a:r>
            <a:r>
              <a:rPr lang="fr-FR" dirty="0" err="1">
                <a:solidFill>
                  <a:srgbClr val="04442F"/>
                </a:solidFill>
              </a:rPr>
              <a:t>ecologique</a:t>
            </a:r>
            <a:r>
              <a:rPr lang="fr-FR" dirty="0">
                <a:solidFill>
                  <a:srgbClr val="04442F"/>
                </a:solidFill>
              </a:rPr>
              <a:t> de mon lave-vaisselle et de mon lave verre</a:t>
            </a:r>
          </a:p>
        </p:txBody>
      </p:sp>
      <p:sp>
        <p:nvSpPr>
          <p:cNvPr id="34" name="Rectangle 11">
            <a:extLst>
              <a:ext uri="{FF2B5EF4-FFF2-40B4-BE49-F238E27FC236}">
                <a16:creationId xmlns:a16="http://schemas.microsoft.com/office/drawing/2014/main" id="{5BC44959-F790-B743-2C1C-70C765C4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07328" y="0"/>
            <a:ext cx="4094272" cy="3354642"/>
          </a:xfrm>
          <a:prstGeom prst="rect">
            <a:avLst/>
          </a:prstGeom>
          <a:solidFill>
            <a:srgbClr val="044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23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54809700-5F0D-4D97-B54C-02F4F6587729}"/>
              </a:ext>
            </a:extLst>
          </p:cNvPr>
          <p:cNvSpPr txBox="1">
            <a:spLocks/>
          </p:cNvSpPr>
          <p:nvPr/>
        </p:nvSpPr>
        <p:spPr>
          <a:xfrm>
            <a:off x="693821" y="7208236"/>
            <a:ext cx="6961309" cy="447713"/>
          </a:xfrm>
          <a:prstGeom prst="rect">
            <a:avLst/>
          </a:prstGeom>
        </p:spPr>
        <p:txBody>
          <a:bodyPr rtlCol="0" anchor="b"/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1890" kern="1200" cap="all" spc="105" baseline="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4442F"/>
                </a:solidFill>
              </a:rPr>
              <a:t>JE Débranche les appareils électriques et éteins l’éclairage lorsque le petit-déjeuner est terminé</a:t>
            </a:r>
          </a:p>
        </p:txBody>
      </p:sp>
      <p:sp>
        <p:nvSpPr>
          <p:cNvPr id="26" name="Titre 25">
            <a:extLst>
              <a:ext uri="{FF2B5EF4-FFF2-40B4-BE49-F238E27FC236}">
                <a16:creationId xmlns:a16="http://schemas.microsoft.com/office/drawing/2014/main" id="{CDA2767E-38F3-49F7-BE02-EA3E6C7C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8864" y="808402"/>
            <a:ext cx="3751200" cy="1754182"/>
          </a:xfrm>
          <a:ln>
            <a:solidFill>
              <a:srgbClr val="28F877"/>
            </a:solidFill>
          </a:ln>
        </p:spPr>
        <p:txBody>
          <a:bodyPr rtlCol="0"/>
          <a:lstStyle/>
          <a:p>
            <a:pPr rtl="0"/>
            <a:r>
              <a:rPr lang="fr-FR" sz="2100" dirty="0">
                <a:solidFill>
                  <a:srgbClr val="28F877"/>
                </a:solidFill>
              </a:rPr>
              <a:t>Petit-Déjeuner</a:t>
            </a:r>
          </a:p>
        </p:txBody>
      </p:sp>
      <p:pic>
        <p:nvPicPr>
          <p:cNvPr id="4" name="Image 3" descr="Une image contenant capture d’écran, Caractère coloré, Graphique, ligne">
            <a:extLst>
              <a:ext uri="{FF2B5EF4-FFF2-40B4-BE49-F238E27FC236}">
                <a16:creationId xmlns:a16="http://schemas.microsoft.com/office/drawing/2014/main" id="{E9B99A47-D8F3-DD9B-4E30-3309C9428A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4493" y="3431137"/>
            <a:ext cx="1179938" cy="90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7911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ustom 1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4D0E9"/>
      </a:accent1>
      <a:accent2>
        <a:srgbClr val="476977"/>
      </a:accent2>
      <a:accent3>
        <a:srgbClr val="79BBE9"/>
      </a:accent3>
      <a:accent4>
        <a:srgbClr val="6B8043"/>
      </a:accent4>
      <a:accent5>
        <a:srgbClr val="9ACF21"/>
      </a:accent5>
      <a:accent6>
        <a:srgbClr val="CFDCA5"/>
      </a:accent6>
      <a:hlink>
        <a:srgbClr val="0563C1"/>
      </a:hlink>
      <a:folHlink>
        <a:srgbClr val="954F72"/>
      </a:folHlink>
    </a:clrScheme>
    <a:fontScheme name="Custom 26">
      <a:majorFont>
        <a:latin typeface="Tenorite Bold"/>
        <a:ea typeface=""/>
        <a:cs typeface=""/>
      </a:majorFont>
      <a:minorFont>
        <a:latin typeface="Tenorite 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3327420_TF16411175_Win32" id="{786AA9B1-A0F9-4125-B179-7F6844C077EE}" vid="{A9801A75-674B-4807-943B-88D559CDD6C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F1B15C2-B622-4464-872A-FFB13E3A35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5F1115-A9D1-4ADF-878E-8B9CEB1416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439292-23DE-4FBC-B000-AFED89AC64F3}">
  <ds:schemaRefs>
    <ds:schemaRef ds:uri="71af3243-3dd4-4a8d-8c0d-dd76da1f02a5"/>
    <ds:schemaRef ds:uri="http://schemas.microsoft.com/sharepoint/v3"/>
    <ds:schemaRef ds:uri="http://www.w3.org/XML/1998/namespace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230e9df3-be65-4c73-a93b-d1236ebd677e"/>
    <ds:schemaRef ds:uri="http://schemas.microsoft.com/office/2006/metadata/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{1301209E-490F-47F6-91B2-A5A1D529D3C4}tf16411175_win32</Template>
  <TotalTime>183</TotalTime>
  <Words>1126</Words>
  <Application>Microsoft Office PowerPoint</Application>
  <PresentationFormat>A3 (297 x 420 mm)</PresentationFormat>
  <Paragraphs>132</Paragraphs>
  <Slides>15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Tenorite </vt:lpstr>
      <vt:lpstr>Tenorite Bold</vt:lpstr>
      <vt:lpstr>Thème Office</vt:lpstr>
      <vt:lpstr>Présentation PowerPoint</vt:lpstr>
      <vt:lpstr>Présentation PowerPoint</vt:lpstr>
      <vt:lpstr>SERVICE DES étages</vt:lpstr>
      <vt:lpstr>Présentation PowerPoint</vt:lpstr>
      <vt:lpstr>MAINTENANCE</vt:lpstr>
      <vt:lpstr>Présentation PowerPoint</vt:lpstr>
      <vt:lpstr>Réception</vt:lpstr>
      <vt:lpstr>Présentation PowerPoint</vt:lpstr>
      <vt:lpstr>Petit-Déjeuner</vt:lpstr>
      <vt:lpstr>RESTAURANT - CUISINE -</vt:lpstr>
      <vt:lpstr>RESTAURANT -SALLE / Bar-</vt:lpstr>
      <vt:lpstr>Présentation PowerPoint</vt:lpstr>
      <vt:lpstr>SERVICE ADMINISTRATION &amp; COMMERCIAL</vt:lpstr>
      <vt:lpstr>DIRECTION &amp; Référent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Vincent PEYRACHE</dc:creator>
  <cp:lastModifiedBy>Vincent PEYRACHE</cp:lastModifiedBy>
  <cp:revision>3</cp:revision>
  <dcterms:created xsi:type="dcterms:W3CDTF">2023-06-15T11:39:17Z</dcterms:created>
  <dcterms:modified xsi:type="dcterms:W3CDTF">2023-06-15T14:45:37Z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